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g"/>
  <Default Extension="png" ContentType="image/png"/>
  <Default Extension="bmp" ContentType="image/bmp"/>
  <Default Extension="gif" ContentType="image/gif"/>
  <Default Extension="tif" ContentType="image/tif"/>
  <Default Extension="pdf" ContentType="application/pdf"/>
  <Default Extension="mov" ContentType="application/movie"/>
  <Default Extension="vml" ContentType="application/vnd.openxmlformats-officedocument.vmlDrawing"/>
  <Default Extension="xlsx" ContentType="application/vnd.openxmlformats-officedocument.spreadsheetml.sheet"/>
  <Override PartName="/docProps/core.xml" ContentType="application/vnd.openxmlformats-package.core-properties+xml"/>
  <Override PartName="/docProps/app.xml" ContentType="application/vnd.openxmlformats-officedocument.extended-properties+xml"/>
  <Override PartName="/ppt/presentation.xml" ContentType="application/vnd.openxmlformats-officedocument.presentationml.presentation.main+xml"/>
  <Override PartName="/ppt/presProps.xml" ContentType="application/vnd.openxmlformats-officedocument.presentationml.presProps+xml"/>
  <Override PartName="/ppt/viewProps.xml" ContentType="application/vnd.openxmlformats-officedocument.presentationml.viewProps+xml"/>
  <Override PartName="/ppt/commentAuthors.xml" ContentType="application/vnd.openxmlformats-officedocument.presentationml.commentAuthors+xml"/>
  <Override PartName="/ppt/tableStyles.xml" ContentType="application/vnd.openxmlformats-officedocument.presentationml.tableStyles+xml"/>
  <Override PartName="/ppt/slideMasters/slideMaster1.xml" ContentType="application/vnd.openxmlformats-officedocument.presentationml.slideMaster+xml"/>
  <Override PartName="/ppt/theme/theme1.xml" ContentType="application/vnd.openxmlformats-officedocument.theme+xml"/>
  <Override PartName="/ppt/notesMasters/notesMaster1.xml" ContentType="application/vnd.openxmlformats-officedocument.presentationml.notes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sldMasterIdLst>
    <p:sldMasterId id="2147483648" r:id="rId5"/>
  </p:sldMasterIdLst>
  <p:notesMasterIdLst>
    <p:notesMasterId r:id="rId7"/>
  </p:notesMasterIdLst>
  <p:sldIdLst>
    <p:sldId id="256" r:id="rId8"/>
    <p:sldId id="257" r:id="rId9"/>
    <p:sldId id="258" r:id="rId10"/>
    <p:sldId id="259" r:id="rId11"/>
    <p:sldId id="260" r:id="rId12"/>
    <p:sldId id="261" r:id="rId13"/>
    <p:sldId id="262" r:id="rId14"/>
    <p:sldId id="263" r:id="rId15"/>
    <p:sldId id="264" r:id="rId16"/>
    <p:sldId id="265" r:id="rId17"/>
    <p:sldId id="266" r:id="rId18"/>
    <p:sldId id="267" r:id="rId19"/>
    <p:sldId id="268" r:id="rId20"/>
  </p:sldIdLst>
  <p:sldSz cx="24384000" cy="13716000"/>
  <p:notesSz cx="6858000" cy="9144000"/>
  <p:defaultTex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1pPr>
    <a:lvl2pPr marL="0" marR="0" indent="4572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2pPr>
    <a:lvl3pPr marL="0" marR="0" indent="9144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3pPr>
    <a:lvl4pPr marL="0" marR="0" indent="13716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4pPr>
    <a:lvl5pPr marL="0" marR="0" indent="18288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5pPr>
    <a:lvl6pPr marL="0" marR="0" indent="22860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6pPr>
    <a:lvl7pPr marL="0" marR="0" indent="27432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7pPr>
    <a:lvl8pPr marL="0" marR="0" indent="32004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8pPr>
    <a:lvl9pPr marL="0" marR="0" indent="36576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file>

<file path=ppt/presProps.xml><?xml version="1.0" encoding="utf-8"?>
<p:presentationP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showPr loop="0"/>
</p:presentationPr>
</file>

<file path=ppt/tableStyles.xml><?xml version="1.0" encoding="utf-8"?>
<a:tblStyleLst xmlns:a="http://schemas.openxmlformats.org/drawingml/2006/main" xmlns:r="http://schemas.openxmlformats.org/officeDocument/2006/relationships" def="{5940675A-B579-460E-94D1-54222C63F5DA}">
  <a:tblStyle styleId="{4C3C2611-4C71-4FC5-86AE-919BDF0F9419}" styleName="">
    <a:tblBg/>
    <a:wholeTbl>
      <a:tcTxStyle b="off"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wholeTbl>
    <a:band2H>
      <a:tcTxStyle b="def" i="def"/>
      <a:tcStyle>
        <a:tcBdr/>
        <a:fill>
          <a:solidFill>
            <a:srgbClr val="E3E5E8"/>
          </a:solidFill>
        </a:fill>
      </a:tcStyle>
    </a:band2H>
    <a:firstCol>
      <a:tcTxStyle b="on" i="off">
        <a:fontRef idx="minor">
          <a:srgbClr val="000000"/>
        </a:fontRef>
        <a:srgbClr val="000000"/>
      </a:tcTxStyle>
      <a:tcStyle>
        <a:tcBdr>
          <a:left>
            <a:ln w="12700" cap="flat">
              <a:solidFill>
                <a:srgbClr val="000000"/>
              </a:solidFill>
              <a:prstDash val="solid"/>
              <a:miter lim="400000"/>
            </a:ln>
          </a:left>
          <a:right>
            <a:ln w="38100" cap="flat">
              <a:solidFill>
                <a:srgbClr val="000000"/>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firstCol>
    <a:lastRow>
      <a:tcTxStyle b="on"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381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lastRow>
    <a:firstRow>
      <a:tcTxStyle b="on"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prstDash val="solid"/>
              <a:miter lim="400000"/>
            </a:ln>
          </a:top>
          <a:bottom>
            <a:ln w="381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firstRow>
  </a:tblStyle>
  <a:tblStyle styleId="{C7B018BB-80A7-4F77-B60F-C8B233D01FF8}" styleName="">
    <a:tblBg/>
    <a:wholeTbl>
      <a:tcTxStyle b="off" i="off">
        <a:fontRef idx="minor">
          <a:srgbClr val="000000"/>
        </a:fontRef>
        <a:srgbClr val="000000"/>
      </a:tcTxStyle>
      <a:tcStyle>
        <a:tcBdr>
          <a:left>
            <a:ln w="12700" cap="flat">
              <a:solidFill>
                <a:srgbClr val="536773"/>
              </a:solidFill>
              <a:prstDash val="solid"/>
              <a:miter lim="400000"/>
            </a:ln>
          </a:left>
          <a:right>
            <a:ln w="12700" cap="flat">
              <a:solidFill>
                <a:srgbClr val="536773"/>
              </a:solidFill>
              <a:prstDash val="solid"/>
              <a:miter lim="400000"/>
            </a:ln>
          </a:right>
          <a:top>
            <a:ln w="12700" cap="flat">
              <a:solidFill>
                <a:srgbClr val="536773"/>
              </a:solidFill>
              <a:prstDash val="solid"/>
              <a:miter lim="400000"/>
            </a:ln>
          </a:top>
          <a:bottom>
            <a:ln w="12700" cap="flat">
              <a:solidFill>
                <a:srgbClr val="536773"/>
              </a:solidFill>
              <a:prstDash val="solid"/>
              <a:miter lim="400000"/>
            </a:ln>
          </a:bottom>
          <a:insideH>
            <a:ln w="12700" cap="flat">
              <a:solidFill>
                <a:srgbClr val="536773"/>
              </a:solidFill>
              <a:prstDash val="solid"/>
              <a:miter lim="400000"/>
            </a:ln>
          </a:insideH>
          <a:insideV>
            <a:ln w="12700" cap="flat">
              <a:solidFill>
                <a:srgbClr val="536773"/>
              </a:solidFill>
              <a:prstDash val="solid"/>
              <a:miter lim="400000"/>
            </a:ln>
          </a:insideV>
        </a:tcBdr>
        <a:fill>
          <a:noFill/>
        </a:fill>
      </a:tcStyle>
    </a:wholeTbl>
    <a:band2H>
      <a:tcTxStyle b="def" i="def"/>
      <a:tcStyle>
        <a:tcBdr/>
        <a:fill>
          <a:solidFill>
            <a:srgbClr val="E3E5E8"/>
          </a:solidFill>
        </a:fill>
      </a:tcStyle>
    </a:band2H>
    <a:firstCol>
      <a:tcTxStyle b="on" i="off">
        <a:fontRef idx="minor">
          <a:srgbClr val="000000"/>
        </a:fontRef>
        <a:srgbClr val="000000"/>
      </a:tcTxStyle>
      <a:tcStyle>
        <a:tcBdr>
          <a:left>
            <a:ln w="12700" cap="flat">
              <a:solidFill>
                <a:srgbClr val="000000"/>
              </a:solidFill>
              <a:prstDash val="solid"/>
              <a:miter lim="400000"/>
            </a:ln>
          </a:left>
          <a:right>
            <a:ln w="25400" cap="flat">
              <a:solidFill>
                <a:srgbClr val="000000"/>
              </a:solidFill>
              <a:prstDash val="solid"/>
              <a:miter lim="400000"/>
            </a:ln>
          </a:right>
          <a:top>
            <a:ln w="12700" cap="flat">
              <a:solidFill>
                <a:srgbClr val="536773"/>
              </a:solidFill>
              <a:prstDash val="solid"/>
              <a:miter lim="400000"/>
            </a:ln>
          </a:top>
          <a:bottom>
            <a:ln w="12700" cap="flat">
              <a:solidFill>
                <a:srgbClr val="536773"/>
              </a:solidFill>
              <a:prstDash val="solid"/>
              <a:miter lim="400000"/>
            </a:ln>
          </a:bottom>
          <a:insideH>
            <a:ln w="12700" cap="flat">
              <a:solidFill>
                <a:srgbClr val="536773"/>
              </a:solidFill>
              <a:prstDash val="solid"/>
              <a:miter lim="400000"/>
            </a:ln>
          </a:insideH>
          <a:insideV>
            <a:ln w="12700" cap="flat">
              <a:solidFill>
                <a:srgbClr val="536773"/>
              </a:solidFill>
              <a:prstDash val="solid"/>
              <a:miter lim="400000"/>
            </a:ln>
          </a:insideV>
        </a:tcBdr>
        <a:fill>
          <a:noFill/>
        </a:fill>
      </a:tcStyle>
    </a:firstCol>
    <a:lastRow>
      <a:tcTxStyle b="off" i="off">
        <a:fontRef idx="minor">
          <a:srgbClr val="000000"/>
        </a:fontRef>
        <a:srgbClr val="000000"/>
      </a:tcTxStyle>
      <a:tcStyle>
        <a:tcBdr>
          <a:left>
            <a:ln w="12700" cap="flat">
              <a:solidFill>
                <a:srgbClr val="536773"/>
              </a:solidFill>
              <a:prstDash val="solid"/>
              <a:miter lim="400000"/>
            </a:ln>
          </a:left>
          <a:right>
            <a:ln w="12700" cap="flat">
              <a:solidFill>
                <a:srgbClr val="536773"/>
              </a:solidFill>
              <a:prstDash val="solid"/>
              <a:miter lim="400000"/>
            </a:ln>
          </a:right>
          <a:top>
            <a:ln w="38100" cap="flat">
              <a:solidFill>
                <a:srgbClr val="000000"/>
              </a:solidFill>
              <a:prstDash val="solid"/>
              <a:miter lim="400000"/>
            </a:ln>
          </a:top>
          <a:bottom>
            <a:ln w="12700" cap="flat">
              <a:solidFill>
                <a:srgbClr val="000000"/>
              </a:solidFill>
              <a:prstDash val="solid"/>
              <a:miter lim="400000"/>
            </a:ln>
          </a:bottom>
          <a:insideH>
            <a:ln w="12700" cap="flat">
              <a:solidFill>
                <a:srgbClr val="536773"/>
              </a:solidFill>
              <a:prstDash val="solid"/>
              <a:miter lim="400000"/>
            </a:ln>
          </a:insideH>
          <a:insideV>
            <a:ln w="12700" cap="flat">
              <a:solidFill>
                <a:srgbClr val="536773"/>
              </a:solidFill>
              <a:prstDash val="solid"/>
              <a:miter lim="400000"/>
            </a:ln>
          </a:insideV>
        </a:tcBdr>
        <a:fill>
          <a:noFill/>
        </a:fill>
      </a:tcStyle>
    </a:lastRow>
    <a:firstRow>
      <a:tcTxStyle b="on" i="off">
        <a:fontRef idx="minor">
          <a:srgbClr val="000000"/>
        </a:fontRef>
        <a:srgbClr val="000000"/>
      </a:tcTxStyle>
      <a:tcStyle>
        <a:tcBdr>
          <a:left>
            <a:ln w="12700" cap="flat">
              <a:solidFill>
                <a:srgbClr val="536773"/>
              </a:solidFill>
              <a:prstDash val="solid"/>
              <a:miter lim="400000"/>
            </a:ln>
          </a:left>
          <a:right>
            <a:ln w="12700" cap="flat">
              <a:solidFill>
                <a:srgbClr val="536773"/>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536773"/>
              </a:solidFill>
              <a:prstDash val="solid"/>
              <a:miter lim="400000"/>
            </a:ln>
          </a:insideH>
          <a:insideV>
            <a:ln w="12700" cap="flat">
              <a:solidFill>
                <a:srgbClr val="536773"/>
              </a:solidFill>
              <a:prstDash val="solid"/>
              <a:miter lim="400000"/>
            </a:ln>
          </a:insideV>
        </a:tcBdr>
        <a:fill>
          <a:solidFill>
            <a:schemeClr val="accent1">
              <a:lumOff val="16847"/>
            </a:schemeClr>
          </a:solidFill>
        </a:fill>
      </a:tcStyle>
    </a:firstRow>
  </a:tblStyle>
  <a:tblStyle styleId="{EEE7283C-3CF3-47DC-8721-378D4A62B228}" styleName="">
    <a:tblBg/>
    <a:wholeTbl>
      <a:tcTxStyle b="off" i="off">
        <a:fontRef idx="minor">
          <a:srgbClr val="000000"/>
        </a:fontRef>
        <a:srgbClr val="000000"/>
      </a:tcTxStyle>
      <a:tcStyle>
        <a:tcBdr>
          <a:left>
            <a:ln w="12700" cap="flat">
              <a:solidFill>
                <a:srgbClr val="838383"/>
              </a:solidFill>
              <a:prstDash val="solid"/>
              <a:miter lim="400000"/>
            </a:ln>
          </a:left>
          <a:right>
            <a:ln w="12700" cap="flat">
              <a:solidFill>
                <a:srgbClr val="838383"/>
              </a:solidFill>
              <a:prstDash val="solid"/>
              <a:miter lim="400000"/>
            </a:ln>
          </a:right>
          <a:top>
            <a:ln w="12700" cap="flat">
              <a:solidFill>
                <a:srgbClr val="838383"/>
              </a:solidFill>
              <a:prstDash val="solid"/>
              <a:miter lim="400000"/>
            </a:ln>
          </a:top>
          <a:bottom>
            <a:ln w="12700" cap="flat">
              <a:solidFill>
                <a:srgbClr val="838383"/>
              </a:solidFill>
              <a:prstDash val="solid"/>
              <a:miter lim="400000"/>
            </a:ln>
          </a:bottom>
          <a:insideH>
            <a:ln w="12700" cap="flat">
              <a:solidFill>
                <a:srgbClr val="838383"/>
              </a:solidFill>
              <a:prstDash val="solid"/>
              <a:miter lim="400000"/>
            </a:ln>
          </a:insideH>
          <a:insideV>
            <a:ln w="12700" cap="flat">
              <a:solidFill>
                <a:srgbClr val="838383"/>
              </a:solidFill>
              <a:prstDash val="solid"/>
              <a:miter lim="400000"/>
            </a:ln>
          </a:insideV>
        </a:tcBdr>
        <a:fill>
          <a:noFill/>
        </a:fill>
      </a:tcStyle>
    </a:wholeTbl>
    <a:band2H>
      <a:tcTxStyle b="def" i="def"/>
      <a:tcStyle>
        <a:tcBdr/>
        <a:fill>
          <a:solidFill>
            <a:srgbClr val="EDEEEE"/>
          </a:solidFill>
        </a:fill>
      </a:tcStyle>
    </a:band2H>
    <a:firstCol>
      <a:tcTxStyle b="off" i="off">
        <a:font>
          <a:latin typeface="Helvetica Neue Medium"/>
          <a:ea typeface="Helvetica Neue Medium"/>
          <a:cs typeface="Helvetica Neue Medium"/>
        </a:font>
        <a:srgbClr val="000000"/>
      </a:tcTxStyle>
      <a:tcStyle>
        <a:tcBdr>
          <a:left>
            <a:ln w="12700" cap="flat">
              <a:solidFill>
                <a:srgbClr val="4D4D4D"/>
              </a:solidFill>
              <a:prstDash val="solid"/>
              <a:miter lim="400000"/>
            </a:ln>
          </a:left>
          <a:right>
            <a:ln w="12700" cap="flat">
              <a:solidFill>
                <a:srgbClr val="808080"/>
              </a:solidFill>
              <a:prstDash val="solid"/>
              <a:miter lim="400000"/>
            </a:ln>
          </a:right>
          <a:top>
            <a:ln w="12700" cap="flat">
              <a:solidFill>
                <a:srgbClr val="808080"/>
              </a:solidFill>
              <a:prstDash val="solid"/>
              <a:miter lim="400000"/>
            </a:ln>
          </a:top>
          <a:bottom>
            <a:ln w="12700" cap="flat">
              <a:solidFill>
                <a:srgbClr val="808080"/>
              </a:solidFill>
              <a:prstDash val="solid"/>
              <a:miter lim="400000"/>
            </a:ln>
          </a:bottom>
          <a:insideH>
            <a:ln w="12700" cap="flat">
              <a:solidFill>
                <a:srgbClr val="808080"/>
              </a:solidFill>
              <a:prstDash val="solid"/>
              <a:miter lim="400000"/>
            </a:ln>
          </a:insideH>
          <a:insideV>
            <a:ln w="12700" cap="flat">
              <a:solidFill>
                <a:srgbClr val="808080"/>
              </a:solidFill>
              <a:prstDash val="solid"/>
              <a:miter lim="400000"/>
            </a:ln>
          </a:insideV>
        </a:tcBdr>
        <a:fill>
          <a:solidFill>
            <a:srgbClr val="88FA4F"/>
          </a:solidFill>
        </a:fill>
      </a:tcStyle>
    </a:firstCol>
    <a:lastRow>
      <a:tcTxStyle b="off"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38100" cap="flat">
              <a:solidFill>
                <a:schemeClr val="accent3"/>
              </a:solidFill>
              <a:prstDash val="solid"/>
              <a:miter lim="400000"/>
            </a:ln>
          </a:top>
          <a:bottom>
            <a:ln w="12700" cap="flat">
              <a:solidFill>
                <a:srgbClr val="4D4D4D"/>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lastRow>
    <a:firstRow>
      <a:tcTxStyle b="off" i="off">
        <a:font>
          <a:latin typeface="Helvetica Neue Medium"/>
          <a:ea typeface="Helvetica Neue Medium"/>
          <a:cs typeface="Helvetica Neue Medium"/>
        </a:font>
        <a:srgbClr val="000000"/>
      </a:tcTxStyle>
      <a:tcStyle>
        <a:tcBdr>
          <a:left>
            <a:ln w="12700" cap="flat">
              <a:solidFill>
                <a:srgbClr val="4D4D4D"/>
              </a:solidFill>
              <a:prstDash val="solid"/>
              <a:miter lim="400000"/>
            </a:ln>
          </a:left>
          <a:right>
            <a:ln w="12700" cap="flat">
              <a:solidFill>
                <a:srgbClr val="4D4D4D"/>
              </a:solidFill>
              <a:prstDash val="solid"/>
              <a:miter lim="400000"/>
            </a:ln>
          </a:right>
          <a:top>
            <a:ln w="12700" cap="flat">
              <a:solidFill>
                <a:srgbClr val="4D4D4D"/>
              </a:solidFill>
              <a:prstDash val="solid"/>
              <a:miter lim="400000"/>
            </a:ln>
          </a:top>
          <a:bottom>
            <a:ln w="12700" cap="flat">
              <a:solidFill>
                <a:srgbClr val="4D4D4D"/>
              </a:solidFill>
              <a:prstDash val="solid"/>
              <a:miter lim="400000"/>
            </a:ln>
          </a:bottom>
          <a:insideH>
            <a:ln w="12700" cap="flat">
              <a:solidFill>
                <a:srgbClr val="4D4D4D"/>
              </a:solidFill>
              <a:prstDash val="solid"/>
              <a:miter lim="400000"/>
            </a:ln>
          </a:insideH>
          <a:insideV>
            <a:ln w="12700" cap="flat">
              <a:solidFill>
                <a:srgbClr val="4D4D4D"/>
              </a:solidFill>
              <a:prstDash val="solid"/>
              <a:miter lim="400000"/>
            </a:ln>
          </a:insideV>
        </a:tcBdr>
        <a:fill>
          <a:solidFill>
            <a:srgbClr val="60D937"/>
          </a:solidFill>
        </a:fill>
      </a:tcStyle>
    </a:firstRow>
  </a:tblStyle>
  <a:tblStyle styleId="{CF821DB8-F4EB-4A41-A1BA-3FCAFE7338EE}" styleName="">
    <a:tblBg/>
    <a:wholeTbl>
      <a:tcTxStyle b="off" i="off">
        <a:fontRef idx="minor">
          <a:srgbClr val="000000"/>
        </a:fontRef>
        <a:srgbClr val="000000"/>
      </a:tcTxStyle>
      <a:tcStyle>
        <a:tcBdr>
          <a:left>
            <a:ln w="12700" cap="flat">
              <a:solidFill>
                <a:srgbClr val="5B5A5A"/>
              </a:solidFill>
              <a:prstDash val="solid"/>
              <a:miter lim="400000"/>
            </a:ln>
          </a:left>
          <a:right>
            <a:ln w="12700" cap="flat">
              <a:solidFill>
                <a:srgbClr val="5B5A5A"/>
              </a:solidFill>
              <a:prstDash val="solid"/>
              <a:miter lim="400000"/>
            </a:ln>
          </a:right>
          <a:top>
            <a:ln w="12700" cap="flat">
              <a:solidFill>
                <a:srgbClr val="5B5A5A"/>
              </a:solidFill>
              <a:prstDash val="solid"/>
              <a:miter lim="400000"/>
            </a:ln>
          </a:top>
          <a:bottom>
            <a:ln w="12700" cap="flat">
              <a:solidFill>
                <a:srgbClr val="5B5A5A"/>
              </a:solidFill>
              <a:prstDash val="solid"/>
              <a:miter lim="400000"/>
            </a:ln>
          </a:bottom>
          <a:insideH>
            <a:ln w="12700" cap="flat">
              <a:solidFill>
                <a:srgbClr val="5B5A5A"/>
              </a:solidFill>
              <a:prstDash val="solid"/>
              <a:miter lim="400000"/>
            </a:ln>
          </a:insideH>
          <a:insideV>
            <a:ln w="12700" cap="flat">
              <a:solidFill>
                <a:srgbClr val="5B5A5A"/>
              </a:solidFill>
              <a:prstDash val="solid"/>
              <a:miter lim="400000"/>
            </a:ln>
          </a:insideV>
        </a:tcBdr>
        <a:fill>
          <a:solidFill>
            <a:srgbClr val="FAF7E9"/>
          </a:solidFill>
        </a:fill>
      </a:tcStyle>
    </a:wholeTbl>
    <a:band2H>
      <a:tcTxStyle b="def" i="def"/>
      <a:tcStyle>
        <a:tcBdr/>
        <a:fill>
          <a:solidFill>
            <a:schemeClr val="accent4">
              <a:hueOff val="348544"/>
              <a:lumOff val="7139"/>
            </a:schemeClr>
          </a:solidFill>
        </a:fill>
      </a:tcStyle>
    </a:band2H>
    <a:firstCol>
      <a:tcTxStyle b="off" i="off">
        <a:font>
          <a:latin typeface="Helvetica Neue Medium"/>
          <a:ea typeface="Helvetica Neue Medium"/>
          <a:cs typeface="Helvetica Neue Medium"/>
        </a:font>
        <a:srgbClr val="000000"/>
      </a:tcTxStyle>
      <a:tcStyle>
        <a:tcBdr>
          <a:left>
            <a:ln w="12700" cap="flat">
              <a:solidFill>
                <a:srgbClr val="5B5A5A"/>
              </a:solidFill>
              <a:prstDash val="solid"/>
              <a:miter lim="400000"/>
            </a:ln>
          </a:left>
          <a:right>
            <a:ln w="12700" cap="flat">
              <a:solidFill>
                <a:srgbClr val="5B5A5A"/>
              </a:solidFill>
              <a:prstDash val="solid"/>
              <a:miter lim="400000"/>
            </a:ln>
          </a:right>
          <a:top>
            <a:ln w="12700" cap="flat">
              <a:solidFill>
                <a:srgbClr val="5B5A5A"/>
              </a:solidFill>
              <a:prstDash val="solid"/>
              <a:miter lim="400000"/>
            </a:ln>
          </a:top>
          <a:bottom>
            <a:ln w="12700" cap="flat">
              <a:solidFill>
                <a:srgbClr val="5B5A5A"/>
              </a:solidFill>
              <a:prstDash val="solid"/>
              <a:miter lim="400000"/>
            </a:ln>
          </a:bottom>
          <a:insideH>
            <a:ln w="12700" cap="flat">
              <a:solidFill>
                <a:srgbClr val="5B5A5A"/>
              </a:solidFill>
              <a:prstDash val="solid"/>
              <a:miter lim="400000"/>
            </a:ln>
          </a:insideH>
          <a:insideV>
            <a:ln w="12700" cap="flat">
              <a:solidFill>
                <a:srgbClr val="5B5A5A"/>
              </a:solidFill>
              <a:prstDash val="solid"/>
              <a:miter lim="400000"/>
            </a:ln>
          </a:insideV>
        </a:tcBdr>
        <a:fill>
          <a:solidFill>
            <a:srgbClr val="F8BB00"/>
          </a:solidFill>
        </a:fill>
      </a:tcStyle>
    </a:firstCol>
    <a:lastRow>
      <a:tcTxStyle b="off" i="off">
        <a:font>
          <a:latin typeface="Helvetica Neue Medium"/>
          <a:ea typeface="Helvetica Neue Medium"/>
          <a:cs typeface="Helvetica Neue Medium"/>
        </a:font>
        <a:srgbClr val="000000"/>
      </a:tcTxStyle>
      <a:tcStyle>
        <a:tcBdr>
          <a:left>
            <a:ln w="12700" cap="flat">
              <a:solidFill>
                <a:srgbClr val="5B5A5A"/>
              </a:solidFill>
              <a:prstDash val="solid"/>
              <a:miter lim="400000"/>
            </a:ln>
          </a:left>
          <a:right>
            <a:ln w="12700" cap="flat">
              <a:solidFill>
                <a:srgbClr val="5B5A5A"/>
              </a:solidFill>
              <a:prstDash val="solid"/>
              <a:miter lim="400000"/>
            </a:ln>
          </a:right>
          <a:top>
            <a:ln w="38100" cap="flat">
              <a:solidFill>
                <a:srgbClr val="F8BA00"/>
              </a:solidFill>
              <a:prstDash val="solid"/>
              <a:miter lim="400000"/>
            </a:ln>
          </a:top>
          <a:bottom>
            <a:ln w="12700" cap="flat">
              <a:solidFill>
                <a:srgbClr val="5B5A5A"/>
              </a:solidFill>
              <a:prstDash val="solid"/>
              <a:miter lim="400000"/>
            </a:ln>
          </a:bottom>
          <a:insideH>
            <a:ln w="12700" cap="flat">
              <a:solidFill>
                <a:srgbClr val="5B5A5A"/>
              </a:solidFill>
              <a:prstDash val="solid"/>
              <a:miter lim="400000"/>
            </a:ln>
          </a:insideH>
          <a:insideV>
            <a:ln w="12700" cap="flat">
              <a:solidFill>
                <a:srgbClr val="5B5A5A"/>
              </a:solidFill>
              <a:prstDash val="solid"/>
              <a:miter lim="400000"/>
            </a:ln>
          </a:insideV>
        </a:tcBdr>
        <a:fill>
          <a:solidFill>
            <a:srgbClr val="FAF7E9"/>
          </a:solidFill>
        </a:fill>
      </a:tcStyle>
    </a:lastRow>
    <a:firstRow>
      <a:tcTxStyle b="off" i="off">
        <a:font>
          <a:latin typeface="Helvetica Neue Medium"/>
          <a:ea typeface="Helvetica Neue Medium"/>
          <a:cs typeface="Helvetica Neue Medium"/>
        </a:font>
        <a:srgbClr val="000000"/>
      </a:tcTxStyle>
      <a:tcStyle>
        <a:tcBdr>
          <a:left>
            <a:ln w="12700" cap="flat">
              <a:solidFill>
                <a:srgbClr val="5B5A5A"/>
              </a:solidFill>
              <a:prstDash val="solid"/>
              <a:miter lim="400000"/>
            </a:ln>
          </a:left>
          <a:right>
            <a:ln w="12700" cap="flat">
              <a:solidFill>
                <a:srgbClr val="5B5A5A"/>
              </a:solidFill>
              <a:prstDash val="solid"/>
              <a:miter lim="400000"/>
            </a:ln>
          </a:right>
          <a:top>
            <a:ln w="12700" cap="flat">
              <a:solidFill>
                <a:srgbClr val="5B5A5A"/>
              </a:solidFill>
              <a:prstDash val="solid"/>
              <a:miter lim="400000"/>
            </a:ln>
          </a:top>
          <a:bottom>
            <a:ln w="12700" cap="flat">
              <a:solidFill>
                <a:srgbClr val="5B5A5A"/>
              </a:solidFill>
              <a:prstDash val="solid"/>
              <a:miter lim="400000"/>
            </a:ln>
          </a:bottom>
          <a:insideH>
            <a:ln w="12700" cap="flat">
              <a:solidFill>
                <a:srgbClr val="5B5A5A"/>
              </a:solidFill>
              <a:prstDash val="solid"/>
              <a:miter lim="400000"/>
            </a:ln>
          </a:insideH>
          <a:insideV>
            <a:ln w="12700" cap="flat">
              <a:solidFill>
                <a:srgbClr val="5B5A5A"/>
              </a:solidFill>
              <a:prstDash val="solid"/>
              <a:miter lim="400000"/>
            </a:ln>
          </a:insideV>
        </a:tcBdr>
        <a:fill>
          <a:solidFill>
            <a:srgbClr val="FF9400"/>
          </a:solidFill>
        </a:fill>
      </a:tcStyle>
    </a:firstRow>
  </a:tblStyle>
  <a:tblStyle styleId="{33BA23B1-9221-436E-865A-0063620EA4FD}" styleName="">
    <a:tblBg/>
    <a:wholeTbl>
      <a:tcTxStyle b="off" i="off">
        <a:fontRef idx="minor">
          <a:srgbClr val="000000"/>
        </a:fontRef>
        <a:srgbClr val="000000"/>
      </a:tcTxStyle>
      <a:tcStyle>
        <a:tcBdr>
          <a:left>
            <a:ln w="12700" cap="flat">
              <a:solidFill>
                <a:srgbClr val="464646"/>
              </a:solidFill>
              <a:prstDash val="solid"/>
              <a:miter lim="400000"/>
            </a:ln>
          </a:left>
          <a:right>
            <a:ln w="12700" cap="flat">
              <a:solidFill>
                <a:srgbClr val="464646"/>
              </a:solidFill>
              <a:prstDash val="solid"/>
              <a:miter lim="400000"/>
            </a:ln>
          </a:right>
          <a:top>
            <a:ln w="12700" cap="flat">
              <a:solidFill>
                <a:srgbClr val="464646"/>
              </a:solidFill>
              <a:prstDash val="solid"/>
              <a:miter lim="400000"/>
            </a:ln>
          </a:top>
          <a:bottom>
            <a:ln w="12700" cap="flat">
              <a:solidFill>
                <a:srgbClr val="464646"/>
              </a:solidFill>
              <a:prstDash val="solid"/>
              <a:miter lim="400000"/>
            </a:ln>
          </a:bottom>
          <a:insideH>
            <a:ln w="12700" cap="flat">
              <a:solidFill>
                <a:srgbClr val="464646"/>
              </a:solidFill>
              <a:prstDash val="solid"/>
              <a:miter lim="400000"/>
            </a:ln>
          </a:insideH>
          <a:insideV>
            <a:ln w="12700" cap="flat">
              <a:solidFill>
                <a:srgbClr val="464646"/>
              </a:solidFill>
              <a:prstDash val="solid"/>
              <a:miter lim="400000"/>
            </a:ln>
          </a:insideV>
        </a:tcBdr>
        <a:fill>
          <a:noFill/>
        </a:fill>
      </a:tcStyle>
    </a:wholeTbl>
    <a:band2H>
      <a:tcTxStyle b="def" i="def"/>
      <a:tcStyle>
        <a:tcBdr/>
        <a:fill>
          <a:solidFill>
            <a:srgbClr val="D4D5D5"/>
          </a:solidFill>
        </a:fill>
      </a:tcStyle>
    </a:band2H>
    <a:firstCol>
      <a:tcTxStyle b="on" i="off">
        <a:fontRef idx="minor">
          <a:srgbClr val="FFFFFF"/>
        </a:fontRef>
        <a:srgbClr val="FFFFFF"/>
      </a:tcTxStyle>
      <a:tcStyle>
        <a:tcBdr>
          <a:left>
            <a:ln w="12700" cap="flat">
              <a:solidFill>
                <a:srgbClr val="5E5E5E"/>
              </a:solidFill>
              <a:prstDash val="solid"/>
              <a:miter lim="400000"/>
            </a:ln>
          </a:left>
          <a:right>
            <a:ln w="12700" cap="flat">
              <a:solidFill>
                <a:srgbClr val="A6AAA9"/>
              </a:solidFill>
              <a:prstDash val="solid"/>
              <a:miter lim="400000"/>
            </a:ln>
          </a:right>
          <a:top>
            <a:ln w="12700" cap="flat">
              <a:solidFill>
                <a:srgbClr val="C3C3C3"/>
              </a:solidFill>
              <a:prstDash val="solid"/>
              <a:miter lim="400000"/>
            </a:ln>
          </a:top>
          <a:bottom>
            <a:ln w="12700" cap="flat">
              <a:solidFill>
                <a:srgbClr val="C3C3C3"/>
              </a:solidFill>
              <a:prstDash val="solid"/>
              <a:miter lim="400000"/>
            </a:ln>
          </a:bottom>
          <a:insideH>
            <a:ln w="12700" cap="flat">
              <a:solidFill>
                <a:srgbClr val="C3C3C3"/>
              </a:solidFill>
              <a:prstDash val="solid"/>
              <a:miter lim="400000"/>
            </a:ln>
          </a:insideH>
          <a:insideV>
            <a:ln w="12700" cap="flat">
              <a:solidFill>
                <a:srgbClr val="C3C3C3"/>
              </a:solidFill>
              <a:prstDash val="solid"/>
              <a:miter lim="400000"/>
            </a:ln>
          </a:insideV>
        </a:tcBdr>
        <a:fill>
          <a:solidFill>
            <a:srgbClr val="CB2A7B"/>
          </a:solidFill>
        </a:fill>
      </a:tcStyle>
    </a:firstCol>
    <a:lastRow>
      <a:tcTxStyle b="on" i="off">
        <a:fontRef idx="minor">
          <a:srgbClr val="000000"/>
        </a:fontRef>
        <a:srgbClr val="000000"/>
      </a:tcTxStyle>
      <a:tcStyle>
        <a:tcBdr>
          <a:left>
            <a:ln w="12700" cap="flat">
              <a:solidFill>
                <a:srgbClr val="5E5E5E"/>
              </a:solidFill>
              <a:prstDash val="solid"/>
              <a:miter lim="400000"/>
            </a:ln>
          </a:left>
          <a:right>
            <a:ln w="12700" cap="flat">
              <a:solidFill>
                <a:srgbClr val="5E5E5E"/>
              </a:solidFill>
              <a:prstDash val="solid"/>
              <a:miter lim="400000"/>
            </a:ln>
          </a:right>
          <a:top>
            <a:ln w="38100" cap="flat">
              <a:solidFill>
                <a:srgbClr val="CB297B"/>
              </a:solidFill>
              <a:prstDash val="solid"/>
              <a:miter lim="400000"/>
            </a:ln>
          </a:top>
          <a:bottom>
            <a:ln w="12700" cap="flat">
              <a:solidFill>
                <a:srgbClr val="5E5E5E"/>
              </a:solidFill>
              <a:prstDash val="solid"/>
              <a:miter lim="400000"/>
            </a:ln>
          </a:bottom>
          <a:insideH>
            <a:ln w="12700" cap="flat">
              <a:solidFill>
                <a:srgbClr val="5E5E5E"/>
              </a:solidFill>
              <a:prstDash val="solid"/>
              <a:miter lim="400000"/>
            </a:ln>
          </a:insideH>
          <a:insideV>
            <a:ln w="12700" cap="flat">
              <a:solidFill>
                <a:srgbClr val="5E5E5E"/>
              </a:solidFill>
              <a:prstDash val="solid"/>
              <a:miter lim="400000"/>
            </a:ln>
          </a:insideV>
        </a:tcBdr>
        <a:fill>
          <a:noFill/>
        </a:fill>
      </a:tcStyle>
    </a:lastRow>
    <a:firstRow>
      <a:tcTxStyle b="on" i="off">
        <a:fontRef idx="minor">
          <a:srgbClr val="FFFFFF"/>
        </a:fontRef>
        <a:srgbClr val="FFFFFF"/>
      </a:tcTxStyle>
      <a:tcStyle>
        <a:tcBdr>
          <a:left>
            <a:ln w="12700" cap="flat">
              <a:solidFill>
                <a:srgbClr val="A6AAA9"/>
              </a:solidFill>
              <a:prstDash val="solid"/>
              <a:miter lim="400000"/>
            </a:ln>
          </a:left>
          <a:right>
            <a:ln w="12700" cap="flat">
              <a:solidFill>
                <a:srgbClr val="A6AAA9"/>
              </a:solidFill>
              <a:prstDash val="solid"/>
              <a:miter lim="400000"/>
            </a:ln>
          </a:right>
          <a:top>
            <a:ln w="12700" cap="flat">
              <a:solidFill>
                <a:srgbClr val="5E5E5E"/>
              </a:solidFill>
              <a:prstDash val="solid"/>
              <a:miter lim="400000"/>
            </a:ln>
          </a:top>
          <a:bottom>
            <a:ln w="12700" cap="flat">
              <a:solidFill>
                <a:srgbClr val="A6AAA9"/>
              </a:solidFill>
              <a:prstDash val="solid"/>
              <a:miter lim="400000"/>
            </a:ln>
          </a:bottom>
          <a:insideH>
            <a:ln w="12700" cap="flat">
              <a:solidFill>
                <a:srgbClr val="A6AAA9"/>
              </a:solidFill>
              <a:prstDash val="solid"/>
              <a:miter lim="400000"/>
            </a:ln>
          </a:insideH>
          <a:insideV>
            <a:ln w="12700" cap="flat">
              <a:solidFill>
                <a:srgbClr val="A6AAA9"/>
              </a:solidFill>
              <a:prstDash val="solid"/>
              <a:miter lim="400000"/>
            </a:ln>
          </a:insideV>
        </a:tcBdr>
        <a:fill>
          <a:solidFill>
            <a:srgbClr val="991A5F"/>
          </a:solidFill>
        </a:fill>
      </a:tcStyle>
    </a:firstRow>
  </a:tblStyle>
  <a:tblStyle styleId="{2708684C-4D16-4618-839F-0558EEFCDFE6}" styleName="">
    <a:tblBg/>
    <a:wholeTbl>
      <a:tcTxStyle b="off"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custDash>
                <a:ds d="200000" sp="200000"/>
              </a:custDash>
              <a:miter lim="400000"/>
            </a:ln>
          </a:top>
          <a:bottom>
            <a:ln w="12700" cap="flat">
              <a:solidFill>
                <a:srgbClr val="000000"/>
              </a:solidFill>
              <a:custDash>
                <a:ds d="200000" sp="200000"/>
              </a:custDash>
              <a:miter lim="400000"/>
            </a:ln>
          </a:bottom>
          <a:insideH>
            <a:ln w="12700" cap="flat">
              <a:solidFill>
                <a:srgbClr val="000000"/>
              </a:solidFill>
              <a:custDash>
                <a:ds d="200000" sp="200000"/>
              </a:custDash>
              <a:miter lim="400000"/>
            </a:ln>
          </a:insideH>
          <a:insideV>
            <a:ln w="12700" cap="flat">
              <a:solidFill>
                <a:srgbClr val="000000"/>
              </a:solidFill>
              <a:prstDash val="solid"/>
              <a:miter lim="400000"/>
            </a:ln>
          </a:insideV>
        </a:tcBdr>
        <a:fill>
          <a:noFill/>
        </a:fill>
      </a:tcStyle>
    </a:wholeTbl>
    <a:band2H>
      <a:tcTxStyle b="def" i="def"/>
      <a:tcStyle>
        <a:tcBdr/>
        <a:fill>
          <a:solidFill>
            <a:srgbClr val="EDEEEE"/>
          </a:solidFill>
        </a:fill>
      </a:tcStyle>
    </a:band2H>
    <a:firstCol>
      <a:tcTxStyle b="on" i="off">
        <a:fontRef idx="minor">
          <a:srgbClr val="000000"/>
        </a:fontRef>
        <a:srgbClr val="000000"/>
      </a:tcTxStyle>
      <a:tcStyle>
        <a:tcBdr>
          <a:left>
            <a:ln w="12700" cap="flat">
              <a:solidFill>
                <a:srgbClr val="6C6C6C"/>
              </a:solidFill>
              <a:prstDash val="solid"/>
              <a:miter lim="400000"/>
            </a:ln>
          </a:left>
          <a:right>
            <a:ln w="25400" cap="flat">
              <a:solidFill>
                <a:srgbClr val="000000"/>
              </a:solidFill>
              <a:prstDash val="solid"/>
              <a:miter lim="400000"/>
            </a:ln>
          </a:right>
          <a:top>
            <a:ln w="12700" cap="flat">
              <a:solidFill>
                <a:srgbClr val="000000"/>
              </a:solidFill>
              <a:custDash>
                <a:ds d="200000" sp="200000"/>
              </a:custDash>
              <a:miter lim="400000"/>
            </a:ln>
          </a:top>
          <a:bottom>
            <a:ln w="12700" cap="flat">
              <a:solidFill>
                <a:srgbClr val="000000"/>
              </a:solidFill>
              <a:custDash>
                <a:ds d="200000" sp="200000"/>
              </a:custDash>
              <a:miter lim="400000"/>
            </a:ln>
          </a:bottom>
          <a:insideH>
            <a:ln w="12700" cap="flat">
              <a:solidFill>
                <a:srgbClr val="000000"/>
              </a:solidFill>
              <a:custDash>
                <a:ds d="200000" sp="200000"/>
              </a:custDash>
              <a:miter lim="400000"/>
            </a:ln>
          </a:insideH>
          <a:insideV>
            <a:ln w="12700" cap="flat">
              <a:solidFill>
                <a:srgbClr val="000000"/>
              </a:solidFill>
              <a:prstDash val="solid"/>
              <a:miter lim="400000"/>
            </a:ln>
          </a:insideV>
        </a:tcBdr>
        <a:fill>
          <a:noFill/>
        </a:fill>
      </a:tcStyle>
    </a:firstCol>
    <a:lastRow>
      <a:tcTxStyle b="on"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25400" cap="flat">
              <a:solidFill>
                <a:srgbClr val="000000"/>
              </a:solidFill>
              <a:prstDash val="solid"/>
              <a:miter lim="400000"/>
            </a:ln>
          </a:top>
          <a:bottom>
            <a:ln w="12700" cap="flat">
              <a:solidFill>
                <a:srgbClr val="6C6C6C"/>
              </a:solidFill>
              <a:prstDash val="solid"/>
              <a:miter lim="400000"/>
            </a:ln>
          </a:bottom>
          <a:insideH>
            <a:ln w="12700" cap="flat">
              <a:solidFill>
                <a:srgbClr val="000000"/>
              </a:solidFill>
              <a:custDash>
                <a:ds d="200000" sp="200000"/>
              </a:custDash>
              <a:miter lim="400000"/>
            </a:ln>
          </a:insideH>
          <a:insideV>
            <a:ln w="12700" cap="flat">
              <a:solidFill>
                <a:srgbClr val="000000"/>
              </a:solidFill>
              <a:prstDash val="solid"/>
              <a:miter lim="400000"/>
            </a:ln>
          </a:insideV>
        </a:tcBdr>
        <a:fill>
          <a:noFill/>
        </a:fill>
      </a:tcStyle>
    </a:lastRow>
    <a:firstRow>
      <a:tcTxStyle b="on"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6C6C6C"/>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solidFill>
            <a:srgbClr val="D6DCE0"/>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Comments="1"/>
</file>

<file path=ppt/_rels/presentation.xml.rels><?xml version="1.0" encoding="UTF-8"?>
<Relationships xmlns="http://schemas.openxmlformats.org/package/2006/relationships"><Relationship Id="rId1" Type="http://schemas.openxmlformats.org/officeDocument/2006/relationships/presProps" Target="presProps.xml"/><Relationship Id="rId2" Type="http://schemas.openxmlformats.org/officeDocument/2006/relationships/viewProps" Target="viewProps.xml"/><Relationship Id="rId3" Type="http://schemas.openxmlformats.org/officeDocument/2006/relationships/commentAuthors" Target="commentAuthors.xml"/><Relationship Id="rId4" Type="http://schemas.openxmlformats.org/officeDocument/2006/relationships/tableStyles" Target="tableStyles.xml"/><Relationship Id="rId5" Type="http://schemas.openxmlformats.org/officeDocument/2006/relationships/slideMaster" Target="slideMasters/slideMaster1.xml"/><Relationship Id="rId6" Type="http://schemas.openxmlformats.org/officeDocument/2006/relationships/theme" Target="theme/theme1.xml"/><Relationship Id="rId7" Type="http://schemas.openxmlformats.org/officeDocument/2006/relationships/notesMaster" Target="notesMasters/notesMaster1.xml"/><Relationship Id="rId8" Type="http://schemas.openxmlformats.org/officeDocument/2006/relationships/slide" Target="slides/slide1.xml"/><Relationship Id="rId9" Type="http://schemas.openxmlformats.org/officeDocument/2006/relationships/slide" Target="slides/slide2.xml"/><Relationship Id="rId10" Type="http://schemas.openxmlformats.org/officeDocument/2006/relationships/slide" Target="slides/slide3.xml"/><Relationship Id="rId11" Type="http://schemas.openxmlformats.org/officeDocument/2006/relationships/slide" Target="slides/slide4.xml"/><Relationship Id="rId12" Type="http://schemas.openxmlformats.org/officeDocument/2006/relationships/slide" Target="slides/slide5.xml"/><Relationship Id="rId13" Type="http://schemas.openxmlformats.org/officeDocument/2006/relationships/slide" Target="slides/slide6.xml"/><Relationship Id="rId14" Type="http://schemas.openxmlformats.org/officeDocument/2006/relationships/slide" Target="slides/slide7.xml"/><Relationship Id="rId15" Type="http://schemas.openxmlformats.org/officeDocument/2006/relationships/slide" Target="slides/slide8.xml"/><Relationship Id="rId16" Type="http://schemas.openxmlformats.org/officeDocument/2006/relationships/slide" Target="slides/slide9.xml"/><Relationship Id="rId17" Type="http://schemas.openxmlformats.org/officeDocument/2006/relationships/slide" Target="slides/slide10.xml"/><Relationship Id="rId18" Type="http://schemas.openxmlformats.org/officeDocument/2006/relationships/slide" Target="slides/slide11.xml"/><Relationship Id="rId19" Type="http://schemas.openxmlformats.org/officeDocument/2006/relationships/slide" Target="slides/slide12.xml"/><Relationship Id="rId20" Type="http://schemas.openxmlformats.org/officeDocument/2006/relationships/slide" Target="slides/slide13.xml"/></Relationships>

</file>

<file path=ppt/media/image1.png>
</file>

<file path=ppt/notesMasters/_rels/notesMaster1.xml.rels><?xml version="1.0" encoding="UTF-8"?>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cSld>
    <p:spTree>
      <p:nvGrpSpPr>
        <p:cNvPr id="1" name=""/>
        <p:cNvGrpSpPr/>
        <p:nvPr/>
      </p:nvGrpSpPr>
      <p:grpSpPr>
        <a:xfrm>
          <a:off x="0" y="0"/>
          <a:ext cx="0" cy="0"/>
          <a:chOff x="0" y="0"/>
          <a:chExt cx="0" cy="0"/>
        </a:xfrm>
      </p:grpSpPr>
      <p:sp>
        <p:nvSpPr>
          <p:cNvPr id="79" name="Shape 79"/>
          <p:cNvSpPr/>
          <p:nvPr>
            <p:ph type="sldImg"/>
          </p:nvPr>
        </p:nvSpPr>
        <p:spPr>
          <a:xfrm>
            <a:off x="1143000" y="685800"/>
            <a:ext cx="4572000" cy="3429000"/>
          </a:xfrm>
          <a:prstGeom prst="rect">
            <a:avLst/>
          </a:prstGeom>
        </p:spPr>
        <p:txBody>
          <a:bodyPr/>
          <a:lstStyle/>
          <a:p>
            <a:pPr/>
          </a:p>
        </p:txBody>
      </p:sp>
      <p:sp>
        <p:nvSpPr>
          <p:cNvPr id="80" name="Shape 80"/>
          <p:cNvSpPr/>
          <p:nvPr>
            <p:ph type="body" sz="quarter" idx="1"/>
          </p:nvPr>
        </p:nvSpPr>
        <p:spPr>
          <a:xfrm>
            <a:off x="914400" y="4343400"/>
            <a:ext cx="5029200" cy="4114800"/>
          </a:xfrm>
          <a:prstGeom prst="rect">
            <a:avLst/>
          </a:prstGeom>
        </p:spPr>
        <p:txBody>
          <a:bodyPr/>
          <a:lstStyle/>
          <a:p>
            <a:pPr/>
          </a:p>
        </p:txBody>
      </p:sp>
    </p:spTree>
  </p:cSld>
  <p:clrMap bg1="lt1" tx1="dk1" bg2="lt2" tx2="dk2" accent1="accent1" accent2="accent2" accent3="accent3" accent4="accent4" accent5="accent5" accent6="accent6" hlink="hlink" folHlink="folHlink"/>
  <p:notesStyle>
    <a:lvl1pPr defTabSz="457200" latinLnBrk="0">
      <a:lnSpc>
        <a:spcPct val="117999"/>
      </a:lnSpc>
      <a:defRPr sz="2200">
        <a:latin typeface="+mn-lt"/>
        <a:ea typeface="+mn-ea"/>
        <a:cs typeface="+mn-cs"/>
        <a:sym typeface="Helvetica Neue"/>
      </a:defRPr>
    </a:lvl1pPr>
    <a:lvl2pPr indent="228600" defTabSz="457200" latinLnBrk="0">
      <a:lnSpc>
        <a:spcPct val="117999"/>
      </a:lnSpc>
      <a:defRPr sz="2200">
        <a:latin typeface="+mn-lt"/>
        <a:ea typeface="+mn-ea"/>
        <a:cs typeface="+mn-cs"/>
        <a:sym typeface="Helvetica Neue"/>
      </a:defRPr>
    </a:lvl2pPr>
    <a:lvl3pPr indent="457200" defTabSz="457200" latinLnBrk="0">
      <a:lnSpc>
        <a:spcPct val="117999"/>
      </a:lnSpc>
      <a:defRPr sz="2200">
        <a:latin typeface="+mn-lt"/>
        <a:ea typeface="+mn-ea"/>
        <a:cs typeface="+mn-cs"/>
        <a:sym typeface="Helvetica Neue"/>
      </a:defRPr>
    </a:lvl3pPr>
    <a:lvl4pPr indent="685800" defTabSz="457200" latinLnBrk="0">
      <a:lnSpc>
        <a:spcPct val="117999"/>
      </a:lnSpc>
      <a:defRPr sz="2200">
        <a:latin typeface="+mn-lt"/>
        <a:ea typeface="+mn-ea"/>
        <a:cs typeface="+mn-cs"/>
        <a:sym typeface="Helvetica Neue"/>
      </a:defRPr>
    </a:lvl4pPr>
    <a:lvl5pPr indent="914400" defTabSz="457200" latinLnBrk="0">
      <a:lnSpc>
        <a:spcPct val="117999"/>
      </a:lnSpc>
      <a:defRPr sz="2200">
        <a:latin typeface="+mn-lt"/>
        <a:ea typeface="+mn-ea"/>
        <a:cs typeface="+mn-cs"/>
        <a:sym typeface="Helvetica Neue"/>
      </a:defRPr>
    </a:lvl5pPr>
    <a:lvl6pPr indent="1143000" defTabSz="457200" latinLnBrk="0">
      <a:lnSpc>
        <a:spcPct val="117999"/>
      </a:lnSpc>
      <a:defRPr sz="2200">
        <a:latin typeface="+mn-lt"/>
        <a:ea typeface="+mn-ea"/>
        <a:cs typeface="+mn-cs"/>
        <a:sym typeface="Helvetica Neue"/>
      </a:defRPr>
    </a:lvl6pPr>
    <a:lvl7pPr indent="1371600" defTabSz="457200" latinLnBrk="0">
      <a:lnSpc>
        <a:spcPct val="117999"/>
      </a:lnSpc>
      <a:defRPr sz="2200">
        <a:latin typeface="+mn-lt"/>
        <a:ea typeface="+mn-ea"/>
        <a:cs typeface="+mn-cs"/>
        <a:sym typeface="Helvetica Neue"/>
      </a:defRPr>
    </a:lvl7pPr>
    <a:lvl8pPr indent="1600200" defTabSz="457200" latinLnBrk="0">
      <a:lnSpc>
        <a:spcPct val="117999"/>
      </a:lnSpc>
      <a:defRPr sz="2200">
        <a:latin typeface="+mn-lt"/>
        <a:ea typeface="+mn-ea"/>
        <a:cs typeface="+mn-cs"/>
        <a:sym typeface="Helvetica Neue"/>
      </a:defRPr>
    </a:lvl8pPr>
    <a:lvl9pPr indent="1828800" defTabSz="457200" latinLnBrk="0">
      <a:lnSpc>
        <a:spcPct val="117999"/>
      </a:lnSpc>
      <a:defRPr sz="2200">
        <a:latin typeface="+mn-lt"/>
        <a:ea typeface="+mn-ea"/>
        <a:cs typeface="+mn-cs"/>
        <a:sym typeface="Helvetica Neue"/>
      </a:defRPr>
    </a:lvl9pPr>
  </p:notesStyle>
</p:notesMaster>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itle" showMasterSp="1" showMasterPhAnim="1">
  <p:cSld name="Title">
    <p:spTree>
      <p:nvGrpSpPr>
        <p:cNvPr id="1" name=""/>
        <p:cNvGrpSpPr/>
        <p:nvPr/>
      </p:nvGrpSpPr>
      <p:grpSpPr>
        <a:xfrm>
          <a:off x="0" y="0"/>
          <a:ext cx="0" cy="0"/>
          <a:chOff x="0" y="0"/>
          <a:chExt cx="0" cy="0"/>
        </a:xfrm>
      </p:grpSpPr>
      <p:sp>
        <p:nvSpPr>
          <p:cNvPr id="11" name="Presentation Title"/>
          <p:cNvSpPr txBox="1"/>
          <p:nvPr>
            <p:ph type="title" hasCustomPrompt="1"/>
          </p:nvPr>
        </p:nvSpPr>
        <p:spPr>
          <a:xfrm>
            <a:off x="2318242" y="5910460"/>
            <a:ext cx="15458385" cy="1895080"/>
          </a:xfrm>
          <a:prstGeom prst="rect">
            <a:avLst/>
          </a:prstGeom>
        </p:spPr>
        <p:txBody>
          <a:bodyPr anchor="ctr"/>
          <a:lstStyle>
            <a:lvl1pPr>
              <a:defRPr b="0" spc="-232" sz="11600">
                <a:solidFill>
                  <a:srgbClr val="FFFFFF"/>
                </a:solidFill>
                <a:latin typeface="Gotham Bold"/>
                <a:ea typeface="Gotham Bold"/>
                <a:cs typeface="Gotham Bold"/>
                <a:sym typeface="Gotham Bold"/>
              </a:defRPr>
            </a:lvl1pPr>
          </a:lstStyle>
          <a:p>
            <a:pPr/>
            <a:r>
              <a:t>Presentation Title</a:t>
            </a:r>
          </a:p>
        </p:txBody>
      </p:sp>
      <p:sp>
        <p:nvSpPr>
          <p:cNvPr id="12" name="Rectangle"/>
          <p:cNvSpPr/>
          <p:nvPr/>
        </p:nvSpPr>
        <p:spPr>
          <a:xfrm>
            <a:off x="21259800" y="-57746"/>
            <a:ext cx="3134519" cy="13831492"/>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13" name="Rectangle"/>
          <p:cNvSpPr/>
          <p:nvPr/>
        </p:nvSpPr>
        <p:spPr>
          <a:xfrm>
            <a:off x="19337635" y="635000"/>
            <a:ext cx="1947565" cy="309662"/>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14" name="Rectangle"/>
          <p:cNvSpPr/>
          <p:nvPr/>
        </p:nvSpPr>
        <p:spPr>
          <a:xfrm>
            <a:off x="18169235" y="1744730"/>
            <a:ext cx="1947565" cy="309663"/>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15" name="Rectangle"/>
          <p:cNvSpPr/>
          <p:nvPr/>
        </p:nvSpPr>
        <p:spPr>
          <a:xfrm>
            <a:off x="19337635" y="2854461"/>
            <a:ext cx="1947565" cy="309662"/>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16" name="Rectangle"/>
          <p:cNvSpPr/>
          <p:nvPr/>
        </p:nvSpPr>
        <p:spPr>
          <a:xfrm>
            <a:off x="21243528" y="11924638"/>
            <a:ext cx="2235945" cy="953398"/>
          </a:xfrm>
          <a:prstGeom prst="rect">
            <a:avLst/>
          </a:prstGeom>
          <a:solidFill>
            <a:srgbClr val="1FB8B8"/>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pic>
        <p:nvPicPr>
          <p:cNvPr id="17" name="YWC_Full Logo_White.pdf" descr="YWC_Full Logo_White.pdf"/>
          <p:cNvPicPr>
            <a:picLocks noChangeAspect="1"/>
          </p:cNvPicPr>
          <p:nvPr/>
        </p:nvPicPr>
        <p:blipFill>
          <a:blip r:embed="rId2">
            <a:extLst/>
          </a:blip>
          <a:stretch>
            <a:fillRect/>
          </a:stretch>
        </p:blipFill>
        <p:spPr>
          <a:xfrm>
            <a:off x="20306944" y="11924639"/>
            <a:ext cx="2906536" cy="953397"/>
          </a:xfrm>
          <a:prstGeom prst="rect">
            <a:avLst/>
          </a:prstGeom>
          <a:ln w="12700">
            <a:miter lim="400000"/>
          </a:ln>
        </p:spPr>
      </p:pic>
      <p:sp>
        <p:nvSpPr>
          <p:cNvPr id="18" name="Slide Number"/>
          <p:cNvSpPr txBox="1"/>
          <p:nvPr>
            <p:ph type="sldNum" sz="quarter" idx="2"/>
          </p:nvPr>
        </p:nvSpPr>
        <p:spPr>
          <a:prstGeom prst="rect">
            <a:avLst/>
          </a:prstGeom>
        </p:spPr>
        <p:txBody>
          <a:bodyPr/>
          <a:lstStyle>
            <a:lvl1pPr>
              <a:defRPr>
                <a:solidFill>
                  <a:srgbClr val="FFFFFF"/>
                </a:solidFill>
              </a:defRPr>
            </a:lvl1pPr>
          </a:lstStyle>
          <a:p>
            <a:pPr/>
            <a:fld id="{86CB4B4D-7CA3-9044-876B-883B54F8677D}" type="slidenum"/>
          </a:p>
        </p:txBody>
      </p:sp>
    </p:spTree>
  </p:cSld>
  <p:clrMapOvr>
    <a:masterClrMapping/>
  </p:clrMapOvr>
  <p:transition xmlns:p14="http://schemas.microsoft.com/office/powerpoint/2010/main" spd="med" advClick="1"/>
</p:sldLayout>
</file>

<file path=ppt/slideLayouts/slideLayout2.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amp; Bullets">
    <p:spTree>
      <p:nvGrpSpPr>
        <p:cNvPr id="1" name=""/>
        <p:cNvGrpSpPr/>
        <p:nvPr/>
      </p:nvGrpSpPr>
      <p:grpSpPr>
        <a:xfrm>
          <a:off x="0" y="0"/>
          <a:ext cx="0" cy="0"/>
          <a:chOff x="0" y="0"/>
          <a:chExt cx="0" cy="0"/>
        </a:xfrm>
      </p:grpSpPr>
      <p:sp>
        <p:nvSpPr>
          <p:cNvPr id="25" name="Slide Title"/>
          <p:cNvSpPr txBox="1"/>
          <p:nvPr>
            <p:ph type="title" hasCustomPrompt="1"/>
          </p:nvPr>
        </p:nvSpPr>
        <p:spPr>
          <a:xfrm>
            <a:off x="1206500" y="1182980"/>
            <a:ext cx="21971000" cy="1433163"/>
          </a:xfrm>
          <a:prstGeom prst="rect">
            <a:avLst/>
          </a:prstGeom>
        </p:spPr>
        <p:txBody>
          <a:bodyPr anchor="ctr"/>
          <a:lstStyle>
            <a:lvl1pPr>
              <a:defRPr b="0">
                <a:solidFill>
                  <a:srgbClr val="FFFFFF"/>
                </a:solidFill>
                <a:latin typeface="Gotham Bold"/>
                <a:ea typeface="Gotham Bold"/>
                <a:cs typeface="Gotham Bold"/>
                <a:sym typeface="Gotham Bold"/>
              </a:defRPr>
            </a:lvl1pPr>
          </a:lstStyle>
          <a:p>
            <a:pPr/>
            <a:r>
              <a:t>Slide Title</a:t>
            </a:r>
          </a:p>
        </p:txBody>
      </p:sp>
      <p:sp>
        <p:nvSpPr>
          <p:cNvPr id="26" name="Body Level One…"/>
          <p:cNvSpPr txBox="1"/>
          <p:nvPr>
            <p:ph type="body" sz="half" idx="1" hasCustomPrompt="1"/>
          </p:nvPr>
        </p:nvSpPr>
        <p:spPr>
          <a:xfrm>
            <a:off x="1206500" y="4248504"/>
            <a:ext cx="18820607" cy="6841450"/>
          </a:xfrm>
          <a:prstGeom prst="rect">
            <a:avLst/>
          </a:prstGeom>
        </p:spPr>
        <p:txBody>
          <a:bodyPr anchor="t"/>
          <a:lstStyle>
            <a:lvl1pPr marL="609600" indent="-609600" algn="l">
              <a:lnSpc>
                <a:spcPct val="90000"/>
              </a:lnSpc>
              <a:spcBef>
                <a:spcPts val="4500"/>
              </a:spcBef>
              <a:buSzPct val="123000"/>
              <a:buChar char="•"/>
              <a:defRPr spc="0" sz="4800"/>
            </a:lvl1pPr>
            <a:lvl2pPr marL="1219200" indent="-609600" algn="l">
              <a:lnSpc>
                <a:spcPct val="90000"/>
              </a:lnSpc>
              <a:spcBef>
                <a:spcPts val="4500"/>
              </a:spcBef>
              <a:buSzPct val="123000"/>
              <a:buChar char="•"/>
              <a:defRPr spc="0" sz="4800"/>
            </a:lvl2pPr>
            <a:lvl3pPr marL="1828800" indent="-609600" algn="l">
              <a:lnSpc>
                <a:spcPct val="90000"/>
              </a:lnSpc>
              <a:spcBef>
                <a:spcPts val="4500"/>
              </a:spcBef>
              <a:buSzPct val="123000"/>
              <a:buChar char="•"/>
              <a:defRPr spc="0" sz="4800"/>
            </a:lvl3pPr>
            <a:lvl4pPr marL="2438400" indent="-609600" algn="l">
              <a:lnSpc>
                <a:spcPct val="90000"/>
              </a:lnSpc>
              <a:spcBef>
                <a:spcPts val="4500"/>
              </a:spcBef>
              <a:buSzPct val="123000"/>
              <a:buChar char="•"/>
              <a:defRPr spc="0" sz="4800"/>
            </a:lvl4pPr>
            <a:lvl5pPr marL="3048000" indent="-609600" algn="l">
              <a:lnSpc>
                <a:spcPct val="90000"/>
              </a:lnSpc>
              <a:spcBef>
                <a:spcPts val="4500"/>
              </a:spcBef>
              <a:buSzPct val="123000"/>
              <a:buChar char="•"/>
              <a:defRPr spc="0" sz="4800"/>
            </a:lvl5pPr>
          </a:lstStyle>
          <a:p>
            <a:pPr/>
            <a:r>
              <a:t>Slide bullet text</a:t>
            </a:r>
          </a:p>
          <a:p>
            <a:pPr lvl="1"/>
            <a:r>
              <a:t/>
            </a:r>
          </a:p>
          <a:p>
            <a:pPr lvl="2"/>
            <a:r>
              <a:t/>
            </a:r>
          </a:p>
          <a:p>
            <a:pPr lvl="3"/>
            <a:r>
              <a:t/>
            </a:r>
          </a:p>
          <a:p>
            <a:pPr lvl="4"/>
            <a:r>
              <a:t/>
            </a:r>
          </a:p>
        </p:txBody>
      </p:sp>
      <p:sp>
        <p:nvSpPr>
          <p:cNvPr id="27" name="Rectangle"/>
          <p:cNvSpPr/>
          <p:nvPr/>
        </p:nvSpPr>
        <p:spPr>
          <a:xfrm>
            <a:off x="21259800" y="-57746"/>
            <a:ext cx="3134519" cy="13831492"/>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28" name="Rectangle"/>
          <p:cNvSpPr/>
          <p:nvPr/>
        </p:nvSpPr>
        <p:spPr>
          <a:xfrm>
            <a:off x="19337635" y="635000"/>
            <a:ext cx="1947565" cy="309662"/>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29" name="Rectangle"/>
          <p:cNvSpPr/>
          <p:nvPr/>
        </p:nvSpPr>
        <p:spPr>
          <a:xfrm>
            <a:off x="18169235" y="1744730"/>
            <a:ext cx="1947565" cy="309663"/>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30" name="Rectangle"/>
          <p:cNvSpPr/>
          <p:nvPr/>
        </p:nvSpPr>
        <p:spPr>
          <a:xfrm>
            <a:off x="19337635" y="2854461"/>
            <a:ext cx="1947565" cy="309662"/>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31" name="Rectangle"/>
          <p:cNvSpPr/>
          <p:nvPr/>
        </p:nvSpPr>
        <p:spPr>
          <a:xfrm>
            <a:off x="21243528" y="11924638"/>
            <a:ext cx="2235945" cy="953398"/>
          </a:xfrm>
          <a:prstGeom prst="rect">
            <a:avLst/>
          </a:prstGeom>
          <a:solidFill>
            <a:srgbClr val="1FB8B8"/>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pic>
        <p:nvPicPr>
          <p:cNvPr id="32" name="YWC_Full Logo_White.pdf" descr="YWC_Full Logo_White.pdf"/>
          <p:cNvPicPr>
            <a:picLocks noChangeAspect="1"/>
          </p:cNvPicPr>
          <p:nvPr/>
        </p:nvPicPr>
        <p:blipFill>
          <a:blip r:embed="rId2">
            <a:extLst/>
          </a:blip>
          <a:stretch>
            <a:fillRect/>
          </a:stretch>
        </p:blipFill>
        <p:spPr>
          <a:xfrm>
            <a:off x="20306944" y="11924639"/>
            <a:ext cx="2906536" cy="953397"/>
          </a:xfrm>
          <a:prstGeom prst="rect">
            <a:avLst/>
          </a:prstGeom>
          <a:ln w="12700">
            <a:miter lim="400000"/>
          </a:ln>
        </p:spPr>
      </p:pic>
      <p:sp>
        <p:nvSpPr>
          <p:cNvPr id="33"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3.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Section">
    <p:spTree>
      <p:nvGrpSpPr>
        <p:cNvPr id="1" name=""/>
        <p:cNvGrpSpPr/>
        <p:nvPr/>
      </p:nvGrpSpPr>
      <p:grpSpPr>
        <a:xfrm>
          <a:off x="0" y="0"/>
          <a:ext cx="0" cy="0"/>
          <a:chOff x="0" y="0"/>
          <a:chExt cx="0" cy="0"/>
        </a:xfrm>
      </p:grpSpPr>
      <p:sp>
        <p:nvSpPr>
          <p:cNvPr id="40" name="Section Title"/>
          <p:cNvSpPr txBox="1"/>
          <p:nvPr>
            <p:ph type="title" hasCustomPrompt="1"/>
          </p:nvPr>
        </p:nvSpPr>
        <p:spPr>
          <a:xfrm>
            <a:off x="2453279" y="4533900"/>
            <a:ext cx="16077708" cy="4648200"/>
          </a:xfrm>
          <a:prstGeom prst="rect">
            <a:avLst/>
          </a:prstGeom>
        </p:spPr>
        <p:txBody>
          <a:bodyPr anchor="ctr"/>
          <a:lstStyle>
            <a:lvl1pPr>
              <a:defRPr b="0" spc="-232" sz="11600">
                <a:solidFill>
                  <a:srgbClr val="FFFFFF"/>
                </a:solidFill>
                <a:latin typeface="Gotham Bold"/>
                <a:ea typeface="Gotham Bold"/>
                <a:cs typeface="Gotham Bold"/>
                <a:sym typeface="Gotham Bold"/>
              </a:defRPr>
            </a:lvl1pPr>
          </a:lstStyle>
          <a:p>
            <a:pPr/>
            <a:r>
              <a:t>Section Title</a:t>
            </a:r>
          </a:p>
        </p:txBody>
      </p:sp>
      <p:sp>
        <p:nvSpPr>
          <p:cNvPr id="41" name="Rectangle"/>
          <p:cNvSpPr/>
          <p:nvPr/>
        </p:nvSpPr>
        <p:spPr>
          <a:xfrm>
            <a:off x="21259800" y="-57746"/>
            <a:ext cx="3134519" cy="13831492"/>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42" name="Rectangle"/>
          <p:cNvSpPr/>
          <p:nvPr/>
        </p:nvSpPr>
        <p:spPr>
          <a:xfrm>
            <a:off x="19337635" y="635000"/>
            <a:ext cx="1947565" cy="309662"/>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43" name="Rectangle"/>
          <p:cNvSpPr/>
          <p:nvPr/>
        </p:nvSpPr>
        <p:spPr>
          <a:xfrm>
            <a:off x="18169235" y="1744730"/>
            <a:ext cx="1947565" cy="309663"/>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44" name="Rectangle"/>
          <p:cNvSpPr/>
          <p:nvPr/>
        </p:nvSpPr>
        <p:spPr>
          <a:xfrm>
            <a:off x="19337635" y="2854461"/>
            <a:ext cx="1947565" cy="309662"/>
          </a:xfrm>
          <a:prstGeom prst="rect">
            <a:avLst/>
          </a:prstGeom>
          <a:solidFill>
            <a:srgbClr val="E6E6E6"/>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45" name="Rectangle"/>
          <p:cNvSpPr/>
          <p:nvPr/>
        </p:nvSpPr>
        <p:spPr>
          <a:xfrm>
            <a:off x="21243528" y="11924638"/>
            <a:ext cx="2235945" cy="953398"/>
          </a:xfrm>
          <a:prstGeom prst="rect">
            <a:avLst/>
          </a:prstGeom>
          <a:solidFill>
            <a:srgbClr val="1FB8B8"/>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pic>
        <p:nvPicPr>
          <p:cNvPr id="46" name="YWC_Full Logo_White.pdf" descr="YWC_Full Logo_White.pdf"/>
          <p:cNvPicPr>
            <a:picLocks noChangeAspect="1"/>
          </p:cNvPicPr>
          <p:nvPr/>
        </p:nvPicPr>
        <p:blipFill>
          <a:blip r:embed="rId2">
            <a:extLst/>
          </a:blip>
          <a:stretch>
            <a:fillRect/>
          </a:stretch>
        </p:blipFill>
        <p:spPr>
          <a:xfrm>
            <a:off x="20306944" y="11924639"/>
            <a:ext cx="2906536" cy="953397"/>
          </a:xfrm>
          <a:prstGeom prst="rect">
            <a:avLst/>
          </a:prstGeom>
          <a:ln w="12700">
            <a:miter lim="400000"/>
          </a:ln>
        </p:spPr>
      </p:pic>
      <p:sp>
        <p:nvSpPr>
          <p:cNvPr id="47" name="Slide Number"/>
          <p:cNvSpPr txBox="1"/>
          <p:nvPr>
            <p:ph type="sldNum" sz="quarter" idx="2"/>
          </p:nvPr>
        </p:nvSpPr>
        <p:spPr>
          <a:xfrm>
            <a:off x="12001499" y="13085233"/>
            <a:ext cx="368505" cy="374600"/>
          </a:xfrm>
          <a:prstGeom prst="rect">
            <a:avLst/>
          </a:prstGeom>
        </p:spPr>
        <p:txBody>
          <a:bodyPr/>
          <a:lstStyle>
            <a:lvl1pPr>
              <a:defRPr>
                <a:solidFill>
                  <a:srgbClr val="FFFFFF"/>
                </a:solidFill>
              </a:defRPr>
            </a:lvl1pPr>
          </a:lstStyle>
          <a:p>
            <a:pPr/>
            <a:fld id="{86CB4B4D-7CA3-9044-876B-883B54F8677D}" type="slidenum"/>
          </a:p>
        </p:txBody>
      </p:sp>
    </p:spTree>
  </p:cSld>
  <p:clrMapOvr>
    <a:masterClrMapping/>
  </p:clrMapOvr>
  <p:transition xmlns:p14="http://schemas.microsoft.com/office/powerpoint/2010/main" spd="med" advClick="1"/>
</p:sldLayout>
</file>

<file path=ppt/slideLayouts/slideLayout4.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Statement">
    <p:spTree>
      <p:nvGrpSpPr>
        <p:cNvPr id="1" name=""/>
        <p:cNvGrpSpPr/>
        <p:nvPr/>
      </p:nvGrpSpPr>
      <p:grpSpPr>
        <a:xfrm>
          <a:off x="0" y="0"/>
          <a:ext cx="0" cy="0"/>
          <a:chOff x="0" y="0"/>
          <a:chExt cx="0" cy="0"/>
        </a:xfrm>
      </p:grpSpPr>
      <p:sp>
        <p:nvSpPr>
          <p:cNvPr id="54" name="Body Level One…"/>
          <p:cNvSpPr txBox="1"/>
          <p:nvPr>
            <p:ph type="body" sz="half" idx="1" hasCustomPrompt="1"/>
          </p:nvPr>
        </p:nvSpPr>
        <p:spPr>
          <a:prstGeom prst="rect">
            <a:avLst/>
          </a:prstGeom>
        </p:spPr>
        <p:txBody>
          <a:bodyPr/>
          <a:lstStyle/>
          <a:p>
            <a:pPr/>
            <a:r>
              <a:t>Statement</a:t>
            </a:r>
          </a:p>
          <a:p>
            <a:pPr lvl="1"/>
            <a:r>
              <a:t/>
            </a:r>
          </a:p>
          <a:p>
            <a:pPr lvl="2"/>
            <a:r>
              <a:t/>
            </a:r>
          </a:p>
          <a:p>
            <a:pPr lvl="3"/>
            <a:r>
              <a:t/>
            </a:r>
          </a:p>
          <a:p>
            <a:pPr lvl="4"/>
            <a:r>
              <a:t/>
            </a:r>
          </a:p>
        </p:txBody>
      </p:sp>
      <p:sp>
        <p:nvSpPr>
          <p:cNvPr id="55"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5.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Big Fact">
    <p:spTree>
      <p:nvGrpSpPr>
        <p:cNvPr id="1" name=""/>
        <p:cNvGrpSpPr/>
        <p:nvPr/>
      </p:nvGrpSpPr>
      <p:grpSpPr>
        <a:xfrm>
          <a:off x="0" y="0"/>
          <a:ext cx="0" cy="0"/>
          <a:chOff x="0" y="0"/>
          <a:chExt cx="0" cy="0"/>
        </a:xfrm>
      </p:grpSpPr>
      <p:sp>
        <p:nvSpPr>
          <p:cNvPr id="62" name="Body Level One…"/>
          <p:cNvSpPr txBox="1"/>
          <p:nvPr>
            <p:ph type="body" idx="1" hasCustomPrompt="1"/>
          </p:nvPr>
        </p:nvSpPr>
        <p:spPr>
          <a:xfrm>
            <a:off x="1206500" y="1075927"/>
            <a:ext cx="21971000" cy="7241584"/>
          </a:xfrm>
          <a:prstGeom prst="rect">
            <a:avLst/>
          </a:prstGeom>
        </p:spPr>
        <p:txBody>
          <a:bodyPr anchor="b"/>
          <a:lstStyle>
            <a:lvl1pPr>
              <a:defRPr spc="-250" sz="25000">
                <a:latin typeface="Gotham Bold"/>
                <a:ea typeface="Gotham Bold"/>
                <a:cs typeface="Gotham Bold"/>
                <a:sym typeface="Gotham Bold"/>
              </a:defRPr>
            </a:lvl1pPr>
            <a:lvl2pPr>
              <a:defRPr spc="-250" sz="25000">
                <a:latin typeface="Gotham Bold"/>
                <a:ea typeface="Gotham Bold"/>
                <a:cs typeface="Gotham Bold"/>
                <a:sym typeface="Gotham Bold"/>
              </a:defRPr>
            </a:lvl2pPr>
            <a:lvl3pPr>
              <a:defRPr spc="-250" sz="25000">
                <a:latin typeface="Gotham Bold"/>
                <a:ea typeface="Gotham Bold"/>
                <a:cs typeface="Gotham Bold"/>
                <a:sym typeface="Gotham Bold"/>
              </a:defRPr>
            </a:lvl3pPr>
            <a:lvl4pPr>
              <a:defRPr spc="-250" sz="25000">
                <a:latin typeface="Gotham Bold"/>
                <a:ea typeface="Gotham Bold"/>
                <a:cs typeface="Gotham Bold"/>
                <a:sym typeface="Gotham Bold"/>
              </a:defRPr>
            </a:lvl4pPr>
            <a:lvl5pPr>
              <a:defRPr spc="-250" sz="25000">
                <a:latin typeface="Gotham Bold"/>
                <a:ea typeface="Gotham Bold"/>
                <a:cs typeface="Gotham Bold"/>
                <a:sym typeface="Gotham Bold"/>
              </a:defRPr>
            </a:lvl5pPr>
          </a:lstStyle>
          <a:p>
            <a:pPr/>
            <a:r>
              <a:t>100%</a:t>
            </a:r>
          </a:p>
          <a:p>
            <a:pPr lvl="1"/>
            <a:r>
              <a:t/>
            </a:r>
          </a:p>
          <a:p>
            <a:pPr lvl="2"/>
            <a:r>
              <a:t/>
            </a:r>
          </a:p>
          <a:p>
            <a:pPr lvl="3"/>
            <a:r>
              <a:t/>
            </a:r>
          </a:p>
          <a:p>
            <a:pPr lvl="4"/>
            <a:r>
              <a:t/>
            </a:r>
          </a:p>
        </p:txBody>
      </p:sp>
      <p:sp>
        <p:nvSpPr>
          <p:cNvPr id="63" name="Fact information"/>
          <p:cNvSpPr txBox="1"/>
          <p:nvPr>
            <p:ph type="body" sz="quarter" idx="21" hasCustomPrompt="1"/>
          </p:nvPr>
        </p:nvSpPr>
        <p:spPr>
          <a:xfrm>
            <a:off x="1206500" y="8262180"/>
            <a:ext cx="21971000" cy="934780"/>
          </a:xfrm>
          <a:prstGeom prst="rect">
            <a:avLst/>
          </a:prstGeom>
        </p:spPr>
        <p:txBody>
          <a:bodyPr lIns="45719" tIns="45719" rIns="45719" bIns="45719" anchor="t"/>
          <a:lstStyle>
            <a:lvl1pPr defTabSz="825500">
              <a:lnSpc>
                <a:spcPct val="100000"/>
              </a:lnSpc>
              <a:defRPr spc="0" sz="5500">
                <a:latin typeface="Gotham Bold"/>
                <a:ea typeface="Gotham Bold"/>
                <a:cs typeface="Gotham Bold"/>
                <a:sym typeface="Gotham Bold"/>
              </a:defRPr>
            </a:lvl1pPr>
          </a:lstStyle>
          <a:p>
            <a:pPr/>
            <a:r>
              <a:t>Fact information</a:t>
            </a:r>
          </a:p>
        </p:txBody>
      </p:sp>
      <p:sp>
        <p:nvSpPr>
          <p:cNvPr id="64"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6.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Quote">
    <p:spTree>
      <p:nvGrpSpPr>
        <p:cNvPr id="1" name=""/>
        <p:cNvGrpSpPr/>
        <p:nvPr/>
      </p:nvGrpSpPr>
      <p:grpSpPr>
        <a:xfrm>
          <a:off x="0" y="0"/>
          <a:ext cx="0" cy="0"/>
          <a:chOff x="0" y="0"/>
          <a:chExt cx="0" cy="0"/>
        </a:xfrm>
      </p:grpSpPr>
      <p:sp>
        <p:nvSpPr>
          <p:cNvPr id="71" name="Attribution"/>
          <p:cNvSpPr txBox="1"/>
          <p:nvPr>
            <p:ph type="body" sz="quarter" idx="21" hasCustomPrompt="1"/>
          </p:nvPr>
        </p:nvSpPr>
        <p:spPr>
          <a:xfrm>
            <a:off x="5456891" y="9786453"/>
            <a:ext cx="17198586" cy="636979"/>
          </a:xfrm>
          <a:prstGeom prst="rect">
            <a:avLst/>
          </a:prstGeom>
        </p:spPr>
        <p:txBody>
          <a:bodyPr lIns="45719" tIns="45719" rIns="45719" bIns="45719" anchor="t"/>
          <a:lstStyle>
            <a:lvl1pPr algn="l" defTabSz="825500">
              <a:lnSpc>
                <a:spcPct val="100000"/>
              </a:lnSpc>
              <a:defRPr spc="0" sz="3600">
                <a:latin typeface="Gotham Bold"/>
                <a:ea typeface="Gotham Bold"/>
                <a:cs typeface="Gotham Bold"/>
                <a:sym typeface="Gotham Bold"/>
              </a:defRPr>
            </a:lvl1pPr>
          </a:lstStyle>
          <a:p>
            <a:pPr/>
            <a:r>
              <a:t>Attribution</a:t>
            </a:r>
          </a:p>
        </p:txBody>
      </p:sp>
      <p:sp>
        <p:nvSpPr>
          <p:cNvPr id="72" name="Body Level One…"/>
          <p:cNvSpPr txBox="1"/>
          <p:nvPr>
            <p:ph type="body" sz="quarter" idx="1" hasCustomPrompt="1"/>
          </p:nvPr>
        </p:nvSpPr>
        <p:spPr>
          <a:xfrm>
            <a:off x="3659419" y="4939860"/>
            <a:ext cx="17065162" cy="3836280"/>
          </a:xfrm>
          <a:prstGeom prst="rect">
            <a:avLst/>
          </a:prstGeom>
        </p:spPr>
        <p:txBody>
          <a:bodyPr anchor="t"/>
          <a:lstStyle>
            <a:lvl1pPr marL="638923" indent="-469900" algn="l">
              <a:lnSpc>
                <a:spcPct val="90000"/>
              </a:lnSpc>
              <a:defRPr spc="-170" sz="8500"/>
            </a:lvl1pPr>
            <a:lvl2pPr marL="638923" indent="-12700" algn="l">
              <a:lnSpc>
                <a:spcPct val="90000"/>
              </a:lnSpc>
              <a:defRPr spc="-170" sz="8500"/>
            </a:lvl2pPr>
            <a:lvl3pPr marL="638923" indent="444500" algn="l">
              <a:lnSpc>
                <a:spcPct val="90000"/>
              </a:lnSpc>
              <a:defRPr spc="-170" sz="8500"/>
            </a:lvl3pPr>
            <a:lvl4pPr marL="638923" indent="901700" algn="l">
              <a:lnSpc>
                <a:spcPct val="90000"/>
              </a:lnSpc>
              <a:defRPr spc="-170" sz="8500"/>
            </a:lvl4pPr>
            <a:lvl5pPr marL="638923" indent="1358900" algn="l">
              <a:lnSpc>
                <a:spcPct val="90000"/>
              </a:lnSpc>
              <a:defRPr spc="-170" sz="8500"/>
            </a:lvl5pPr>
          </a:lstStyle>
          <a:p>
            <a:pPr/>
            <a:r>
              <a:t>“Notable Quote”</a:t>
            </a:r>
          </a:p>
          <a:p>
            <a:pPr lvl="1"/>
            <a:r>
              <a:t/>
            </a:r>
          </a:p>
          <a:p>
            <a:pPr lvl="2"/>
            <a:r>
              <a:t/>
            </a:r>
          </a:p>
          <a:p>
            <a:pPr lvl="3"/>
            <a:r>
              <a:t/>
            </a:r>
          </a:p>
          <a:p>
            <a:pPr lvl="4"/>
            <a:r>
              <a:t/>
            </a:r>
          </a:p>
        </p:txBody>
      </p:sp>
      <p:sp>
        <p:nvSpPr>
          <p:cNvPr id="73"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s>

</file>

<file path=ppt/slideMasters/slideMaster1.xml><?xml version="1.0" encoding="utf-8"?>
<p:sldMaste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cSld>
    <p:bg>
      <p:bgPr>
        <a:solidFill>
          <a:srgbClr val="1FB8B8"/>
        </a:solidFill>
      </p:bgPr>
    </p:bg>
    <p:spTree>
      <p:nvGrpSpPr>
        <p:cNvPr id="1" name=""/>
        <p:cNvGrpSpPr/>
        <p:nvPr/>
      </p:nvGrpSpPr>
      <p:grpSpPr>
        <a:xfrm>
          <a:off x="0" y="0"/>
          <a:ext cx="0" cy="0"/>
          <a:chOff x="0" y="0"/>
          <a:chExt cx="0" cy="0"/>
        </a:xfrm>
      </p:grpSpPr>
      <p:sp>
        <p:nvSpPr>
          <p:cNvPr id="2" name="Body Level One…"/>
          <p:cNvSpPr txBox="1"/>
          <p:nvPr>
            <p:ph type="body" idx="1" hasCustomPrompt="1"/>
          </p:nvPr>
        </p:nvSpPr>
        <p:spPr>
          <a:xfrm>
            <a:off x="1206500" y="4920843"/>
            <a:ext cx="21971000" cy="3874314"/>
          </a:xfrm>
          <a:prstGeom prst="rect">
            <a:avLst/>
          </a:prstGeom>
          <a:ln w="12700">
            <a:miter lim="400000"/>
          </a:ln>
          <a:extLst>
            <a:ext uri="{C572A759-6A51-4108-AA02-DFA0A04FC94B}">
              <ma14:wrappingTextBoxFlag xmlns:ma14="http://schemas.microsoft.com/office/mac/drawingml/2011/main" val="1"/>
            </a:ext>
          </a:extLst>
        </p:spPr>
        <p:txBody>
          <a:bodyPr lIns="50800" tIns="50800" rIns="50800" bIns="50800" anchor="ctr">
            <a:normAutofit fontScale="100000" lnSpcReduction="0"/>
          </a:bodyPr>
          <a:lstStyle/>
          <a:p>
            <a:pPr/>
            <a:r>
              <a:t>Statement</a:t>
            </a:r>
          </a:p>
          <a:p>
            <a:pPr lvl="1"/>
            <a:r>
              <a:t/>
            </a:r>
          </a:p>
          <a:p>
            <a:pPr lvl="2"/>
            <a:r>
              <a:t/>
            </a:r>
          </a:p>
          <a:p>
            <a:pPr lvl="3"/>
            <a:r>
              <a:t/>
            </a:r>
          </a:p>
          <a:p>
            <a:pPr lvl="4"/>
            <a:r>
              <a:t/>
            </a:r>
          </a:p>
        </p:txBody>
      </p:sp>
      <p:sp>
        <p:nvSpPr>
          <p:cNvPr id="3" name="Slide Title"/>
          <p:cNvSpPr txBox="1"/>
          <p:nvPr>
            <p:ph type="title" hasCustomPrompt="1"/>
          </p:nvPr>
        </p:nvSpPr>
        <p:spPr>
          <a:xfrm>
            <a:off x="1206500" y="952500"/>
            <a:ext cx="21971000" cy="1433163"/>
          </a:xfrm>
          <a:prstGeom prst="rect">
            <a:avLst/>
          </a:prstGeom>
          <a:ln w="12700">
            <a:miter lim="400000"/>
          </a:ln>
          <a:extLst>
            <a:ext uri="{C572A759-6A51-4108-AA02-DFA0A04FC94B}">
              <ma14:wrappingTextBoxFlag xmlns:ma14="http://schemas.microsoft.com/office/mac/drawingml/2011/main" val="1"/>
            </a:ext>
          </a:extLst>
        </p:spPr>
        <p:txBody>
          <a:bodyPr lIns="50800" tIns="50800" rIns="50800" bIns="50800">
            <a:normAutofit fontScale="100000" lnSpcReduction="0"/>
          </a:bodyPr>
          <a:lstStyle/>
          <a:p>
            <a:pPr/>
            <a:r>
              <a:t>Slide Title</a:t>
            </a:r>
          </a:p>
        </p:txBody>
      </p:sp>
      <p:sp>
        <p:nvSpPr>
          <p:cNvPr id="4" name="Slide Number"/>
          <p:cNvSpPr txBox="1"/>
          <p:nvPr>
            <p:ph type="sldNum" sz="quarter" idx="2"/>
          </p:nvPr>
        </p:nvSpPr>
        <p:spPr>
          <a:xfrm>
            <a:off x="12001499" y="13080999"/>
            <a:ext cx="368505" cy="374600"/>
          </a:xfrm>
          <a:prstGeom prst="rect">
            <a:avLst/>
          </a:prstGeom>
          <a:ln w="12700">
            <a:miter lim="400000"/>
          </a:ln>
        </p:spPr>
        <p:txBody>
          <a:bodyPr wrap="none" lIns="50800" tIns="50800" rIns="50800" bIns="50800" anchor="b">
            <a:spAutoFit/>
          </a:bodyPr>
          <a:lstStyle>
            <a:lvl1pPr defTabSz="584200">
              <a:defRPr sz="1800">
                <a:solidFill>
                  <a:srgbClr val="000000"/>
                </a:solidFill>
              </a:defRPr>
            </a:lvl1pPr>
          </a:lstStyle>
          <a:p>
            <a:pPr/>
            <a:fld id="{86CB4B4D-7CA3-9044-876B-883B54F8677D}" type="slidenum"/>
          </a:p>
        </p:txBody>
      </p:sp>
    </p:spTree>
  </p:cSld>
  <p:clrMap bg1="lt1" tx1="dk1" bg2="lt2"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Lst>
  <p:transition xmlns:p14="http://schemas.microsoft.com/office/powerpoint/2010/main" spd="med" advClick="1"/>
  <p:txStyles>
    <p:titleStyle>
      <a:lvl1pPr marL="0" marR="0" indent="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1pPr>
      <a:lvl2pPr marL="0" marR="0" indent="4572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2pPr>
      <a:lvl3pPr marL="0" marR="0" indent="9144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3pPr>
      <a:lvl4pPr marL="0" marR="0" indent="13716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4pPr>
      <a:lvl5pPr marL="0" marR="0" indent="18288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5pPr>
      <a:lvl6pPr marL="0" marR="0" indent="22860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6pPr>
      <a:lvl7pPr marL="0" marR="0" indent="27432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7pPr>
      <a:lvl8pPr marL="0" marR="0" indent="32004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8pPr>
      <a:lvl9pPr marL="0" marR="0" indent="36576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9pPr>
    </p:titleStyle>
    <p:bodyStyle>
      <a:lvl1pPr marL="0" marR="0" indent="0" algn="ctr" defTabSz="2438338" latinLnBrk="0">
        <a:lnSpc>
          <a:spcPct val="80000"/>
        </a:lnSpc>
        <a:spcBef>
          <a:spcPts val="0"/>
        </a:spcBef>
        <a:spcAft>
          <a:spcPts val="0"/>
        </a:spcAft>
        <a:buClrTx/>
        <a:buSzTx/>
        <a:buFontTx/>
        <a:buNone/>
        <a:tabLst/>
        <a:defRPr b="0" baseline="0" cap="none" i="0" spc="-232" strike="noStrike" sz="11600" u="none">
          <a:solidFill>
            <a:srgbClr val="FFFFFF"/>
          </a:solidFill>
          <a:uFillTx/>
          <a:latin typeface="Gotham Extra Light"/>
          <a:ea typeface="Gotham Extra Light"/>
          <a:cs typeface="Gotham Extra Light"/>
          <a:sym typeface="Gotham Extra Light"/>
        </a:defRPr>
      </a:lvl1pPr>
      <a:lvl2pPr marL="0" marR="0" indent="457200" algn="ctr" defTabSz="2438338" latinLnBrk="0">
        <a:lnSpc>
          <a:spcPct val="80000"/>
        </a:lnSpc>
        <a:spcBef>
          <a:spcPts val="0"/>
        </a:spcBef>
        <a:spcAft>
          <a:spcPts val="0"/>
        </a:spcAft>
        <a:buClrTx/>
        <a:buSzTx/>
        <a:buFontTx/>
        <a:buNone/>
        <a:tabLst/>
        <a:defRPr b="0" baseline="0" cap="none" i="0" spc="-232" strike="noStrike" sz="11600" u="none">
          <a:solidFill>
            <a:srgbClr val="FFFFFF"/>
          </a:solidFill>
          <a:uFillTx/>
          <a:latin typeface="Gotham Extra Light"/>
          <a:ea typeface="Gotham Extra Light"/>
          <a:cs typeface="Gotham Extra Light"/>
          <a:sym typeface="Gotham Extra Light"/>
        </a:defRPr>
      </a:lvl2pPr>
      <a:lvl3pPr marL="0" marR="0" indent="914400" algn="ctr" defTabSz="2438338" latinLnBrk="0">
        <a:lnSpc>
          <a:spcPct val="80000"/>
        </a:lnSpc>
        <a:spcBef>
          <a:spcPts val="0"/>
        </a:spcBef>
        <a:spcAft>
          <a:spcPts val="0"/>
        </a:spcAft>
        <a:buClrTx/>
        <a:buSzTx/>
        <a:buFontTx/>
        <a:buNone/>
        <a:tabLst/>
        <a:defRPr b="0" baseline="0" cap="none" i="0" spc="-232" strike="noStrike" sz="11600" u="none">
          <a:solidFill>
            <a:srgbClr val="FFFFFF"/>
          </a:solidFill>
          <a:uFillTx/>
          <a:latin typeface="Gotham Extra Light"/>
          <a:ea typeface="Gotham Extra Light"/>
          <a:cs typeface="Gotham Extra Light"/>
          <a:sym typeface="Gotham Extra Light"/>
        </a:defRPr>
      </a:lvl3pPr>
      <a:lvl4pPr marL="0" marR="0" indent="1371600" algn="ctr" defTabSz="2438338" latinLnBrk="0">
        <a:lnSpc>
          <a:spcPct val="80000"/>
        </a:lnSpc>
        <a:spcBef>
          <a:spcPts val="0"/>
        </a:spcBef>
        <a:spcAft>
          <a:spcPts val="0"/>
        </a:spcAft>
        <a:buClrTx/>
        <a:buSzTx/>
        <a:buFontTx/>
        <a:buNone/>
        <a:tabLst/>
        <a:defRPr b="0" baseline="0" cap="none" i="0" spc="-232" strike="noStrike" sz="11600" u="none">
          <a:solidFill>
            <a:srgbClr val="FFFFFF"/>
          </a:solidFill>
          <a:uFillTx/>
          <a:latin typeface="Gotham Extra Light"/>
          <a:ea typeface="Gotham Extra Light"/>
          <a:cs typeface="Gotham Extra Light"/>
          <a:sym typeface="Gotham Extra Light"/>
        </a:defRPr>
      </a:lvl4pPr>
      <a:lvl5pPr marL="0" marR="0" indent="1828800" algn="ctr" defTabSz="2438338" latinLnBrk="0">
        <a:lnSpc>
          <a:spcPct val="80000"/>
        </a:lnSpc>
        <a:spcBef>
          <a:spcPts val="0"/>
        </a:spcBef>
        <a:spcAft>
          <a:spcPts val="0"/>
        </a:spcAft>
        <a:buClrTx/>
        <a:buSzTx/>
        <a:buFontTx/>
        <a:buNone/>
        <a:tabLst/>
        <a:defRPr b="0" baseline="0" cap="none" i="0" spc="-232" strike="noStrike" sz="11600" u="none">
          <a:solidFill>
            <a:srgbClr val="FFFFFF"/>
          </a:solidFill>
          <a:uFillTx/>
          <a:latin typeface="Gotham Extra Light"/>
          <a:ea typeface="Gotham Extra Light"/>
          <a:cs typeface="Gotham Extra Light"/>
          <a:sym typeface="Gotham Extra Light"/>
        </a:defRPr>
      </a:lvl5pPr>
      <a:lvl6pPr marL="0" marR="0" indent="2286000" algn="ctr" defTabSz="2438338" latinLnBrk="0">
        <a:lnSpc>
          <a:spcPct val="80000"/>
        </a:lnSpc>
        <a:spcBef>
          <a:spcPts val="0"/>
        </a:spcBef>
        <a:spcAft>
          <a:spcPts val="0"/>
        </a:spcAft>
        <a:buClrTx/>
        <a:buSzTx/>
        <a:buFontTx/>
        <a:buNone/>
        <a:tabLst/>
        <a:defRPr b="0" baseline="0" cap="none" i="0" spc="-232" strike="noStrike" sz="11600" u="none">
          <a:solidFill>
            <a:srgbClr val="FFFFFF"/>
          </a:solidFill>
          <a:uFillTx/>
          <a:latin typeface="Gotham Extra Light"/>
          <a:ea typeface="Gotham Extra Light"/>
          <a:cs typeface="Gotham Extra Light"/>
          <a:sym typeface="Gotham Extra Light"/>
        </a:defRPr>
      </a:lvl6pPr>
      <a:lvl7pPr marL="0" marR="0" indent="2743200" algn="ctr" defTabSz="2438338" latinLnBrk="0">
        <a:lnSpc>
          <a:spcPct val="80000"/>
        </a:lnSpc>
        <a:spcBef>
          <a:spcPts val="0"/>
        </a:spcBef>
        <a:spcAft>
          <a:spcPts val="0"/>
        </a:spcAft>
        <a:buClrTx/>
        <a:buSzTx/>
        <a:buFontTx/>
        <a:buNone/>
        <a:tabLst/>
        <a:defRPr b="0" baseline="0" cap="none" i="0" spc="-232" strike="noStrike" sz="11600" u="none">
          <a:solidFill>
            <a:srgbClr val="FFFFFF"/>
          </a:solidFill>
          <a:uFillTx/>
          <a:latin typeface="Gotham Extra Light"/>
          <a:ea typeface="Gotham Extra Light"/>
          <a:cs typeface="Gotham Extra Light"/>
          <a:sym typeface="Gotham Extra Light"/>
        </a:defRPr>
      </a:lvl7pPr>
      <a:lvl8pPr marL="0" marR="0" indent="3200400" algn="ctr" defTabSz="2438338" latinLnBrk="0">
        <a:lnSpc>
          <a:spcPct val="80000"/>
        </a:lnSpc>
        <a:spcBef>
          <a:spcPts val="0"/>
        </a:spcBef>
        <a:spcAft>
          <a:spcPts val="0"/>
        </a:spcAft>
        <a:buClrTx/>
        <a:buSzTx/>
        <a:buFontTx/>
        <a:buNone/>
        <a:tabLst/>
        <a:defRPr b="0" baseline="0" cap="none" i="0" spc="-232" strike="noStrike" sz="11600" u="none">
          <a:solidFill>
            <a:srgbClr val="FFFFFF"/>
          </a:solidFill>
          <a:uFillTx/>
          <a:latin typeface="Gotham Extra Light"/>
          <a:ea typeface="Gotham Extra Light"/>
          <a:cs typeface="Gotham Extra Light"/>
          <a:sym typeface="Gotham Extra Light"/>
        </a:defRPr>
      </a:lvl8pPr>
      <a:lvl9pPr marL="0" marR="0" indent="3657600" algn="ctr" defTabSz="2438338" latinLnBrk="0">
        <a:lnSpc>
          <a:spcPct val="80000"/>
        </a:lnSpc>
        <a:spcBef>
          <a:spcPts val="0"/>
        </a:spcBef>
        <a:spcAft>
          <a:spcPts val="0"/>
        </a:spcAft>
        <a:buClrTx/>
        <a:buSzTx/>
        <a:buFontTx/>
        <a:buNone/>
        <a:tabLst/>
        <a:defRPr b="0" baseline="0" cap="none" i="0" spc="-232" strike="noStrike" sz="11600" u="none">
          <a:solidFill>
            <a:srgbClr val="FFFFFF"/>
          </a:solidFill>
          <a:uFillTx/>
          <a:latin typeface="Gotham Extra Light"/>
          <a:ea typeface="Gotham Extra Light"/>
          <a:cs typeface="Gotham Extra Light"/>
          <a:sym typeface="Gotham Extra Light"/>
        </a:defRPr>
      </a:lvl9pPr>
    </p:bodyStyle>
    <p:otherStyle>
      <a:lvl1pPr marL="0" marR="0" indent="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1pPr>
      <a:lvl2pPr marL="0" marR="0" indent="4572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2pPr>
      <a:lvl3pPr marL="0" marR="0" indent="9144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3pPr>
      <a:lvl4pPr marL="0" marR="0" indent="13716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4pPr>
      <a:lvl5pPr marL="0" marR="0" indent="18288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5pPr>
      <a:lvl6pPr marL="0" marR="0" indent="22860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6pPr>
      <a:lvl7pPr marL="0" marR="0" indent="27432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7pPr>
      <a:lvl8pPr marL="0" marR="0" indent="32004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8pPr>
      <a:lvl9pPr marL="0" marR="0" indent="36576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9pPr>
    </p:otherStyle>
  </p:txStyles>
</p:sldMaster>
</file>

<file path=ppt/slides/_rels/slide1.xml.rels><?xml version="1.0" encoding="UTF-8"?>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82" name="My Story"/>
          <p:cNvSpPr txBox="1"/>
          <p:nvPr>
            <p:ph type="ctrTitle"/>
          </p:nvPr>
        </p:nvSpPr>
        <p:spPr>
          <a:prstGeom prst="rect">
            <a:avLst/>
          </a:prstGeom>
        </p:spPr>
        <p:txBody>
          <a:bodyPr/>
          <a:lstStyle/>
          <a:p>
            <a:pPr/>
            <a:r>
              <a:t>My Story</a:t>
            </a:r>
          </a:p>
        </p:txBody>
      </p:sp>
    </p:spTree>
  </p:cSld>
  <p:clrMapOvr>
    <a:masterClrMapping/>
  </p:clrMapOvr>
  <p:transition xmlns:p14="http://schemas.microsoft.com/office/powerpoint/2010/main" spd="med" advClick="1"/>
</p:sld>
</file>

<file path=ppt/slides/slide10.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16" name="My story"/>
          <p:cNvSpPr txBox="1"/>
          <p:nvPr>
            <p:ph type="title"/>
          </p:nvPr>
        </p:nvSpPr>
        <p:spPr>
          <a:prstGeom prst="rect">
            <a:avLst/>
          </a:prstGeom>
        </p:spPr>
        <p:txBody>
          <a:bodyPr/>
          <a:lstStyle/>
          <a:p>
            <a:pPr/>
            <a:r>
              <a:t>My story</a:t>
            </a:r>
          </a:p>
        </p:txBody>
      </p:sp>
      <p:sp>
        <p:nvSpPr>
          <p:cNvPr id="117" name="AC - After Conversion…"/>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AC - After Conversion</a:t>
            </a:r>
          </a:p>
          <a:p>
            <a:pPr marL="0" indent="0" defTabSz="642937">
              <a:lnSpc>
                <a:spcPts val="11400"/>
              </a:lnSpc>
              <a:spcBef>
                <a:spcPts val="0"/>
              </a:spcBef>
              <a:buSzTx/>
              <a:buNone/>
              <a:defRPr sz="4400">
                <a:latin typeface="Gotham Light"/>
                <a:ea typeface="Gotham Light"/>
                <a:cs typeface="Gotham Light"/>
                <a:sym typeface="Gotham Light"/>
              </a:defRPr>
            </a:pPr>
            <a:r>
              <a:t>5.  How did your life begin to change after you trusted Christ?</a:t>
            </a:r>
            <a:endParaRPr sz="1600"/>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19" name="My story"/>
          <p:cNvSpPr txBox="1"/>
          <p:nvPr>
            <p:ph type="title"/>
          </p:nvPr>
        </p:nvSpPr>
        <p:spPr>
          <a:prstGeom prst="rect">
            <a:avLst/>
          </a:prstGeom>
        </p:spPr>
        <p:txBody>
          <a:bodyPr/>
          <a:lstStyle/>
          <a:p>
            <a:pPr/>
            <a:r>
              <a:t>My story</a:t>
            </a:r>
          </a:p>
        </p:txBody>
      </p:sp>
      <p:sp>
        <p:nvSpPr>
          <p:cNvPr id="120" name="AC - After Conversion…"/>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AC - After Conversion</a:t>
            </a:r>
          </a:p>
          <a:p>
            <a:pPr marL="0" indent="0" defTabSz="642937">
              <a:lnSpc>
                <a:spcPts val="11400"/>
              </a:lnSpc>
              <a:spcBef>
                <a:spcPts val="0"/>
              </a:spcBef>
              <a:buSzTx/>
              <a:buNone/>
              <a:defRPr sz="4400">
                <a:latin typeface="Gotham Light"/>
                <a:ea typeface="Gotham Light"/>
                <a:cs typeface="Gotham Light"/>
                <a:sym typeface="Gotham Light"/>
              </a:defRPr>
            </a:pPr>
            <a:r>
              <a:t>5.  How did your life begin to change after you trusted Christ?</a:t>
            </a:r>
            <a:endParaRPr sz="1600"/>
          </a:p>
        </p:txBody>
      </p:sp>
      <p:sp>
        <p:nvSpPr>
          <p:cNvPr id="121" name="Callout"/>
          <p:cNvSpPr/>
          <p:nvPr/>
        </p:nvSpPr>
        <p:spPr>
          <a:xfrm>
            <a:off x="4507309" y="2495182"/>
            <a:ext cx="13636626" cy="5640389"/>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lnTo>
                  <a:pt x="644" y="4886"/>
                </a:lnTo>
                <a:lnTo>
                  <a:pt x="644" y="20609"/>
                </a:lnTo>
                <a:cubicBezTo>
                  <a:pt x="644" y="21156"/>
                  <a:pt x="827" y="21600"/>
                  <a:pt x="1054" y="21600"/>
                </a:cubicBezTo>
                <a:lnTo>
                  <a:pt x="21191" y="21600"/>
                </a:lnTo>
                <a:cubicBezTo>
                  <a:pt x="21417" y="21600"/>
                  <a:pt x="21600" y="21156"/>
                  <a:pt x="21600" y="20609"/>
                </a:cubicBezTo>
                <a:lnTo>
                  <a:pt x="21600" y="2632"/>
                </a:lnTo>
                <a:cubicBezTo>
                  <a:pt x="21600" y="2086"/>
                  <a:pt x="21417" y="1643"/>
                  <a:pt x="21191" y="1643"/>
                </a:cubicBezTo>
                <a:lnTo>
                  <a:pt x="1913" y="1643"/>
                </a:lnTo>
                <a:lnTo>
                  <a:pt x="0" y="0"/>
                </a:lnTo>
                <a:close/>
              </a:path>
            </a:pathLst>
          </a:custGeom>
          <a:solidFill>
            <a:srgbClr val="FFFFFF"/>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122" name="I did not have that fear and insecurity anymore.  I began to feel more confident and at peace because I knew God was in control."/>
          <p:cNvSpPr txBox="1"/>
          <p:nvPr/>
        </p:nvSpPr>
        <p:spPr>
          <a:xfrm>
            <a:off x="5955219" y="4068642"/>
            <a:ext cx="11489442" cy="3063876"/>
          </a:xfrm>
          <a:prstGeom prst="rect">
            <a:avLst/>
          </a:prstGeom>
          <a:ln w="12700">
            <a:miter lim="400000"/>
          </a:ln>
          <a:extLst>
            <a:ext uri="{C572A759-6A51-4108-AA02-DFA0A04FC94B}">
              <ma14:wrappingTextBoxFlag xmlns:ma14="http://schemas.microsoft.com/office/mac/drawingml/2011/main" val="1"/>
            </a:ext>
          </a:extLst>
        </p:spPr>
        <p:txBody>
          <a:bodyPr lIns="71437" tIns="71437" rIns="71437" bIns="71437" anchor="ctr">
            <a:spAutoFit/>
          </a:bodyPr>
          <a:lstStyle>
            <a:lvl1pPr algn="l" defTabSz="642937">
              <a:lnSpc>
                <a:spcPts val="9900"/>
              </a:lnSpc>
              <a:defRPr i="1" sz="5000">
                <a:solidFill>
                  <a:srgbClr val="000000"/>
                </a:solidFill>
                <a:latin typeface="Gotham Extra Light"/>
                <a:ea typeface="Gotham Extra Light"/>
                <a:cs typeface="Gotham Extra Light"/>
                <a:sym typeface="Gotham Extra Light"/>
              </a:defRPr>
            </a:lvl1pPr>
          </a:lstStyle>
          <a:p>
            <a:pPr/>
            <a:r>
              <a:t>I did not have that fear and insecurity anymore.  I began to feel more confident and at peace because I knew God was in control.</a:t>
            </a:r>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24" name="My story"/>
          <p:cNvSpPr txBox="1"/>
          <p:nvPr>
            <p:ph type="title"/>
          </p:nvPr>
        </p:nvSpPr>
        <p:spPr>
          <a:prstGeom prst="rect">
            <a:avLst/>
          </a:prstGeom>
        </p:spPr>
        <p:txBody>
          <a:bodyPr/>
          <a:lstStyle/>
          <a:p>
            <a:pPr/>
            <a:r>
              <a:t>My story</a:t>
            </a:r>
          </a:p>
        </p:txBody>
      </p:sp>
      <p:sp>
        <p:nvSpPr>
          <p:cNvPr id="125" name="AC - After Conversion…"/>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AC - After Conversion</a:t>
            </a:r>
          </a:p>
          <a:p>
            <a:pPr marL="0" indent="0" defTabSz="642937">
              <a:lnSpc>
                <a:spcPts val="11400"/>
              </a:lnSpc>
              <a:spcBef>
                <a:spcPts val="0"/>
              </a:spcBef>
              <a:buSzTx/>
              <a:buNone/>
              <a:defRPr sz="4400">
                <a:latin typeface="Gotham Light"/>
                <a:ea typeface="Gotham Light"/>
                <a:cs typeface="Gotham Light"/>
                <a:sym typeface="Gotham Light"/>
              </a:defRPr>
            </a:pPr>
            <a:r>
              <a:t>6.  What other benefits/difficulties have you experienced since becoming a Christian?</a:t>
            </a:r>
            <a:endParaRPr sz="1600"/>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27" name="My story"/>
          <p:cNvSpPr txBox="1"/>
          <p:nvPr>
            <p:ph type="title"/>
          </p:nvPr>
        </p:nvSpPr>
        <p:spPr>
          <a:prstGeom prst="rect">
            <a:avLst/>
          </a:prstGeom>
        </p:spPr>
        <p:txBody>
          <a:bodyPr/>
          <a:lstStyle/>
          <a:p>
            <a:pPr/>
            <a:r>
              <a:t>My story</a:t>
            </a:r>
          </a:p>
        </p:txBody>
      </p:sp>
      <p:sp>
        <p:nvSpPr>
          <p:cNvPr id="128" name="AC - After Conversion…"/>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AC - After Conversion</a:t>
            </a:r>
          </a:p>
          <a:p>
            <a:pPr marL="0" indent="0" defTabSz="642937">
              <a:lnSpc>
                <a:spcPts val="11400"/>
              </a:lnSpc>
              <a:spcBef>
                <a:spcPts val="0"/>
              </a:spcBef>
              <a:buSzTx/>
              <a:buNone/>
              <a:defRPr sz="4400">
                <a:latin typeface="Gotham Light"/>
                <a:ea typeface="Gotham Light"/>
                <a:cs typeface="Gotham Light"/>
                <a:sym typeface="Gotham Light"/>
              </a:defRPr>
            </a:pPr>
            <a:r>
              <a:t>6.  What other benefits/difficulties have you experienced since becoming a Christian?</a:t>
            </a:r>
            <a:endParaRPr sz="1600"/>
          </a:p>
        </p:txBody>
      </p:sp>
      <p:sp>
        <p:nvSpPr>
          <p:cNvPr id="129" name="Callout"/>
          <p:cNvSpPr/>
          <p:nvPr/>
        </p:nvSpPr>
        <p:spPr>
          <a:xfrm>
            <a:off x="4507309" y="2495182"/>
            <a:ext cx="13636626" cy="5640389"/>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lnTo>
                  <a:pt x="644" y="4886"/>
                </a:lnTo>
                <a:lnTo>
                  <a:pt x="644" y="20609"/>
                </a:lnTo>
                <a:cubicBezTo>
                  <a:pt x="644" y="21156"/>
                  <a:pt x="827" y="21600"/>
                  <a:pt x="1054" y="21600"/>
                </a:cubicBezTo>
                <a:lnTo>
                  <a:pt x="21191" y="21600"/>
                </a:lnTo>
                <a:cubicBezTo>
                  <a:pt x="21417" y="21600"/>
                  <a:pt x="21600" y="21156"/>
                  <a:pt x="21600" y="20609"/>
                </a:cubicBezTo>
                <a:lnTo>
                  <a:pt x="21600" y="2632"/>
                </a:lnTo>
                <a:cubicBezTo>
                  <a:pt x="21600" y="2086"/>
                  <a:pt x="21417" y="1643"/>
                  <a:pt x="21191" y="1643"/>
                </a:cubicBezTo>
                <a:lnTo>
                  <a:pt x="1913" y="1643"/>
                </a:lnTo>
                <a:lnTo>
                  <a:pt x="0" y="0"/>
                </a:lnTo>
                <a:close/>
              </a:path>
            </a:pathLst>
          </a:custGeom>
          <a:solidFill>
            <a:srgbClr val="FFFFFF"/>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130" name="I have much healthier relationships now, and I’m not as afraid of failing as I used to be.  Most of all, I now know that I am going to be in heaven for eternity."/>
          <p:cNvSpPr txBox="1"/>
          <p:nvPr/>
        </p:nvSpPr>
        <p:spPr>
          <a:xfrm>
            <a:off x="6263277" y="3687642"/>
            <a:ext cx="10701229" cy="3825876"/>
          </a:xfrm>
          <a:prstGeom prst="rect">
            <a:avLst/>
          </a:prstGeom>
          <a:ln w="12700">
            <a:miter lim="400000"/>
          </a:ln>
          <a:extLst>
            <a:ext uri="{C572A759-6A51-4108-AA02-DFA0A04FC94B}">
              <ma14:wrappingTextBoxFlag xmlns:ma14="http://schemas.microsoft.com/office/mac/drawingml/2011/main" val="1"/>
            </a:ext>
          </a:extLst>
        </p:spPr>
        <p:txBody>
          <a:bodyPr lIns="71437" tIns="71437" rIns="71437" bIns="71437" anchor="ctr">
            <a:spAutoFit/>
          </a:bodyPr>
          <a:lstStyle>
            <a:lvl1pPr algn="l" defTabSz="642937">
              <a:lnSpc>
                <a:spcPts val="9900"/>
              </a:lnSpc>
              <a:defRPr i="1" sz="5000">
                <a:solidFill>
                  <a:srgbClr val="000000"/>
                </a:solidFill>
                <a:latin typeface="Gotham Extra Light"/>
                <a:ea typeface="Gotham Extra Light"/>
                <a:cs typeface="Gotham Extra Light"/>
                <a:sym typeface="Gotham Extra Light"/>
              </a:defRPr>
            </a:lvl1pPr>
          </a:lstStyle>
          <a:p>
            <a:pPr/>
            <a:r>
              <a:t>I have much healthier relationships now, and I’m not as afraid of failing as I used to be.  Most of all, I now know that I am going to be in heaven for eternity.</a:t>
            </a:r>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84" name="My story"/>
          <p:cNvSpPr txBox="1"/>
          <p:nvPr>
            <p:ph type="title"/>
          </p:nvPr>
        </p:nvSpPr>
        <p:spPr>
          <a:prstGeom prst="rect">
            <a:avLst/>
          </a:prstGeom>
        </p:spPr>
        <p:txBody>
          <a:bodyPr/>
          <a:lstStyle/>
          <a:p>
            <a:pPr/>
            <a:r>
              <a:t>My story</a:t>
            </a:r>
          </a:p>
        </p:txBody>
      </p:sp>
      <p:sp>
        <p:nvSpPr>
          <p:cNvPr id="85" name="BC - Before Christ…"/>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BC - Before Christ</a:t>
            </a:r>
          </a:p>
          <a:p>
            <a:pPr marL="0" indent="0" defTabSz="642937">
              <a:lnSpc>
                <a:spcPts val="11400"/>
              </a:lnSpc>
              <a:spcBef>
                <a:spcPts val="0"/>
              </a:spcBef>
              <a:buSzTx/>
              <a:buNone/>
              <a:defRPr sz="4400">
                <a:latin typeface="Gotham Light"/>
                <a:ea typeface="Gotham Light"/>
                <a:cs typeface="Gotham Light"/>
                <a:sym typeface="Gotham Light"/>
              </a:defRPr>
            </a:pPr>
            <a:r>
              <a:t>1.  Where were you spiritually before you chose to follow Christ and how did that affect you—your feelings, attitudes, actions, relationships?</a:t>
            </a:r>
          </a:p>
        </p:txBody>
      </p:sp>
    </p:spTree>
  </p:cSld>
  <p:clrMapOvr>
    <a:masterClrMapping/>
  </p:clrMapOvr>
  <p:transition xmlns:p14="http://schemas.microsoft.com/office/powerpoint/2010/main" spd="med" advClick="1"/>
</p:sld>
</file>

<file path=ppt/slides/slide3.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87" name="My story"/>
          <p:cNvSpPr txBox="1"/>
          <p:nvPr>
            <p:ph type="title"/>
          </p:nvPr>
        </p:nvSpPr>
        <p:spPr>
          <a:prstGeom prst="rect">
            <a:avLst/>
          </a:prstGeom>
        </p:spPr>
        <p:txBody>
          <a:bodyPr/>
          <a:lstStyle/>
          <a:p>
            <a:pPr/>
            <a:r>
              <a:t>My story</a:t>
            </a:r>
          </a:p>
        </p:txBody>
      </p:sp>
      <p:sp>
        <p:nvSpPr>
          <p:cNvPr id="88" name="BC - Before Christ…"/>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BC - Before Christ</a:t>
            </a:r>
          </a:p>
          <a:p>
            <a:pPr marL="0" indent="0" defTabSz="642937">
              <a:lnSpc>
                <a:spcPts val="11400"/>
              </a:lnSpc>
              <a:spcBef>
                <a:spcPts val="0"/>
              </a:spcBef>
              <a:buSzTx/>
              <a:buNone/>
              <a:defRPr sz="4400">
                <a:latin typeface="Gotham Light"/>
                <a:ea typeface="Gotham Light"/>
                <a:cs typeface="Gotham Light"/>
                <a:sym typeface="Gotham Light"/>
              </a:defRPr>
            </a:pPr>
            <a:r>
              <a:t>1.  Where were you spiritually before you chose to follow Christ and how did that affect you—your feelings, attitudes, actions, relationships?</a:t>
            </a:r>
          </a:p>
        </p:txBody>
      </p:sp>
      <p:sp>
        <p:nvSpPr>
          <p:cNvPr id="89" name="Callout"/>
          <p:cNvSpPr/>
          <p:nvPr/>
        </p:nvSpPr>
        <p:spPr>
          <a:xfrm>
            <a:off x="4507309" y="2495182"/>
            <a:ext cx="13636626" cy="5640389"/>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lnTo>
                  <a:pt x="644" y="4886"/>
                </a:lnTo>
                <a:lnTo>
                  <a:pt x="644" y="20609"/>
                </a:lnTo>
                <a:cubicBezTo>
                  <a:pt x="644" y="21156"/>
                  <a:pt x="827" y="21600"/>
                  <a:pt x="1054" y="21600"/>
                </a:cubicBezTo>
                <a:lnTo>
                  <a:pt x="21191" y="21600"/>
                </a:lnTo>
                <a:cubicBezTo>
                  <a:pt x="21417" y="21600"/>
                  <a:pt x="21600" y="21156"/>
                  <a:pt x="21600" y="20609"/>
                </a:cubicBezTo>
                <a:lnTo>
                  <a:pt x="21600" y="2632"/>
                </a:lnTo>
                <a:cubicBezTo>
                  <a:pt x="21600" y="2086"/>
                  <a:pt x="21417" y="1643"/>
                  <a:pt x="21191" y="1643"/>
                </a:cubicBezTo>
                <a:lnTo>
                  <a:pt x="1913" y="1643"/>
                </a:lnTo>
                <a:lnTo>
                  <a:pt x="0" y="0"/>
                </a:lnTo>
                <a:close/>
              </a:path>
            </a:pathLst>
          </a:custGeom>
          <a:solidFill>
            <a:srgbClr val="FFFFFF"/>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90" name="As I grew up, my mom had a lot of fears and insecurities that were passed on to me. As a result, I did not feel like I could trust anyone, including God"/>
          <p:cNvSpPr txBox="1"/>
          <p:nvPr/>
        </p:nvSpPr>
        <p:spPr>
          <a:xfrm>
            <a:off x="6260248" y="3687642"/>
            <a:ext cx="10726360" cy="3825876"/>
          </a:xfrm>
          <a:prstGeom prst="rect">
            <a:avLst/>
          </a:prstGeom>
          <a:ln w="12700">
            <a:miter lim="400000"/>
          </a:ln>
          <a:extLst>
            <a:ext uri="{C572A759-6A51-4108-AA02-DFA0A04FC94B}">
              <ma14:wrappingTextBoxFlag xmlns:ma14="http://schemas.microsoft.com/office/mac/drawingml/2011/main" val="1"/>
            </a:ext>
          </a:extLst>
        </p:spPr>
        <p:txBody>
          <a:bodyPr lIns="71437" tIns="71437" rIns="71437" bIns="71437" anchor="ctr">
            <a:spAutoFit/>
          </a:bodyPr>
          <a:lstStyle>
            <a:lvl1pPr algn="l" defTabSz="642937">
              <a:lnSpc>
                <a:spcPts val="9900"/>
              </a:lnSpc>
              <a:defRPr i="1" sz="5000">
                <a:solidFill>
                  <a:srgbClr val="000000"/>
                </a:solidFill>
                <a:latin typeface="Gotham Extra Light"/>
                <a:ea typeface="Gotham Extra Light"/>
                <a:cs typeface="Gotham Extra Light"/>
                <a:sym typeface="Gotham Extra Light"/>
              </a:defRPr>
            </a:lvl1pPr>
          </a:lstStyle>
          <a:p>
            <a:pPr/>
            <a:r>
              <a:t>As I grew up, my mom had a lot of fears and insecurities that were passed on to me. As a result, I did not feel like I could trust anyone, including God </a:t>
            </a:r>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92" name="My story"/>
          <p:cNvSpPr txBox="1"/>
          <p:nvPr>
            <p:ph type="title"/>
          </p:nvPr>
        </p:nvSpPr>
        <p:spPr>
          <a:prstGeom prst="rect">
            <a:avLst/>
          </a:prstGeom>
        </p:spPr>
        <p:txBody>
          <a:bodyPr/>
          <a:lstStyle/>
          <a:p>
            <a:pPr/>
            <a:r>
              <a:t>My story</a:t>
            </a:r>
          </a:p>
        </p:txBody>
      </p:sp>
      <p:sp>
        <p:nvSpPr>
          <p:cNvPr id="93" name="BC - Before Christ…"/>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BC - Before Christ</a:t>
            </a:r>
          </a:p>
          <a:p>
            <a:pPr marL="0" indent="0" defTabSz="642937">
              <a:lnSpc>
                <a:spcPts val="11400"/>
              </a:lnSpc>
              <a:spcBef>
                <a:spcPts val="0"/>
              </a:spcBef>
              <a:buSzTx/>
              <a:buNone/>
              <a:defRPr sz="4400">
                <a:latin typeface="Gotham Light"/>
                <a:ea typeface="Gotham Light"/>
                <a:cs typeface="Gotham Light"/>
                <a:sym typeface="Gotham Light"/>
              </a:defRPr>
            </a:pPr>
            <a:r>
              <a:t>2.  What caused you to begin considering God/Jesus as a solution to your needs?</a:t>
            </a:r>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95" name="My story"/>
          <p:cNvSpPr txBox="1"/>
          <p:nvPr>
            <p:ph type="title"/>
          </p:nvPr>
        </p:nvSpPr>
        <p:spPr>
          <a:prstGeom prst="rect">
            <a:avLst/>
          </a:prstGeom>
        </p:spPr>
        <p:txBody>
          <a:bodyPr/>
          <a:lstStyle/>
          <a:p>
            <a:pPr/>
            <a:r>
              <a:t>My story</a:t>
            </a:r>
          </a:p>
        </p:txBody>
      </p:sp>
      <p:sp>
        <p:nvSpPr>
          <p:cNvPr id="96" name="BC - Before Christ…"/>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BC - Before Christ</a:t>
            </a:r>
          </a:p>
          <a:p>
            <a:pPr marL="0" indent="0" defTabSz="642937">
              <a:lnSpc>
                <a:spcPts val="11400"/>
              </a:lnSpc>
              <a:spcBef>
                <a:spcPts val="0"/>
              </a:spcBef>
              <a:buSzTx/>
              <a:buNone/>
              <a:defRPr sz="4400">
                <a:latin typeface="Gotham Light"/>
                <a:ea typeface="Gotham Light"/>
                <a:cs typeface="Gotham Light"/>
                <a:sym typeface="Gotham Light"/>
              </a:defRPr>
            </a:pPr>
            <a:r>
              <a:t>2.  What caused you to begin considering God/Jesus as a solution to your needs?</a:t>
            </a:r>
          </a:p>
        </p:txBody>
      </p:sp>
      <p:sp>
        <p:nvSpPr>
          <p:cNvPr id="97" name="Callout"/>
          <p:cNvSpPr/>
          <p:nvPr/>
        </p:nvSpPr>
        <p:spPr>
          <a:xfrm>
            <a:off x="4507309" y="2495182"/>
            <a:ext cx="13636626" cy="5640389"/>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lnTo>
                  <a:pt x="644" y="4886"/>
                </a:lnTo>
                <a:lnTo>
                  <a:pt x="644" y="20609"/>
                </a:lnTo>
                <a:cubicBezTo>
                  <a:pt x="644" y="21156"/>
                  <a:pt x="827" y="21600"/>
                  <a:pt x="1054" y="21600"/>
                </a:cubicBezTo>
                <a:lnTo>
                  <a:pt x="21191" y="21600"/>
                </a:lnTo>
                <a:cubicBezTo>
                  <a:pt x="21417" y="21600"/>
                  <a:pt x="21600" y="21156"/>
                  <a:pt x="21600" y="20609"/>
                </a:cubicBezTo>
                <a:lnTo>
                  <a:pt x="21600" y="2632"/>
                </a:lnTo>
                <a:cubicBezTo>
                  <a:pt x="21600" y="2086"/>
                  <a:pt x="21417" y="1643"/>
                  <a:pt x="21191" y="1643"/>
                </a:cubicBezTo>
                <a:lnTo>
                  <a:pt x="1913" y="1643"/>
                </a:lnTo>
                <a:lnTo>
                  <a:pt x="0" y="0"/>
                </a:lnTo>
                <a:close/>
              </a:path>
            </a:pathLst>
          </a:custGeom>
          <a:solidFill>
            <a:srgbClr val="FFFFFF"/>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98" name="When I was in college, my roommate invited me to her church where the minister explained that most people try to find security in  other people or things.  But he said only God could give us the security that we are looking for."/>
          <p:cNvSpPr txBox="1"/>
          <p:nvPr/>
        </p:nvSpPr>
        <p:spPr>
          <a:xfrm>
            <a:off x="5576070" y="3528892"/>
            <a:ext cx="12079268" cy="4143376"/>
          </a:xfrm>
          <a:prstGeom prst="rect">
            <a:avLst/>
          </a:prstGeom>
          <a:ln w="12700">
            <a:miter lim="400000"/>
          </a:ln>
          <a:extLst>
            <a:ext uri="{C572A759-6A51-4108-AA02-DFA0A04FC94B}">
              <ma14:wrappingTextBoxFlag xmlns:ma14="http://schemas.microsoft.com/office/mac/drawingml/2011/main" val="1"/>
            </a:ext>
          </a:extLst>
        </p:spPr>
        <p:txBody>
          <a:bodyPr lIns="71437" tIns="71437" rIns="71437" bIns="71437" anchor="ctr">
            <a:spAutoFit/>
          </a:bodyPr>
          <a:lstStyle>
            <a:lvl1pPr algn="l" defTabSz="642937">
              <a:lnSpc>
                <a:spcPts val="9300"/>
              </a:lnSpc>
              <a:defRPr i="1" sz="4500">
                <a:solidFill>
                  <a:srgbClr val="000000"/>
                </a:solidFill>
                <a:latin typeface="Gotham Extra Light"/>
                <a:ea typeface="Gotham Extra Light"/>
                <a:cs typeface="Gotham Extra Light"/>
                <a:sym typeface="Gotham Extra Light"/>
              </a:defRPr>
            </a:lvl1pPr>
          </a:lstStyle>
          <a:p>
            <a:pPr/>
            <a:r>
              <a:t>When I was in college, my roommate invited me to her church where the minister explained that most people try to find security in  other people or things.  But he said only God could give us the security that we are looking for.</a:t>
            </a:r>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00" name="My story"/>
          <p:cNvSpPr txBox="1"/>
          <p:nvPr>
            <p:ph type="title"/>
          </p:nvPr>
        </p:nvSpPr>
        <p:spPr>
          <a:prstGeom prst="rect">
            <a:avLst/>
          </a:prstGeom>
        </p:spPr>
        <p:txBody>
          <a:bodyPr/>
          <a:lstStyle/>
          <a:p>
            <a:pPr/>
            <a:r>
              <a:t>My story</a:t>
            </a:r>
          </a:p>
        </p:txBody>
      </p:sp>
      <p:sp>
        <p:nvSpPr>
          <p:cNvPr id="101" name="Conversion…"/>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Conversion</a:t>
            </a:r>
          </a:p>
          <a:p>
            <a:pPr marL="0" indent="0" defTabSz="642937">
              <a:lnSpc>
                <a:spcPts val="11400"/>
              </a:lnSpc>
              <a:spcBef>
                <a:spcPts val="0"/>
              </a:spcBef>
              <a:buSzTx/>
              <a:buNone/>
              <a:defRPr sz="4400">
                <a:latin typeface="Gotham Light"/>
                <a:ea typeface="Gotham Light"/>
                <a:cs typeface="Gotham Light"/>
                <a:sym typeface="Gotham Light"/>
              </a:defRPr>
            </a:pPr>
            <a:r>
              <a:t>3.  What realization did you come to that finally motivated you to follow Christ?</a:t>
            </a:r>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03" name="My story"/>
          <p:cNvSpPr txBox="1"/>
          <p:nvPr>
            <p:ph type="title"/>
          </p:nvPr>
        </p:nvSpPr>
        <p:spPr>
          <a:prstGeom prst="rect">
            <a:avLst/>
          </a:prstGeom>
        </p:spPr>
        <p:txBody>
          <a:bodyPr/>
          <a:lstStyle/>
          <a:p>
            <a:pPr/>
            <a:r>
              <a:t>My story</a:t>
            </a:r>
          </a:p>
        </p:txBody>
      </p:sp>
      <p:sp>
        <p:nvSpPr>
          <p:cNvPr id="104" name="Conversion…"/>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Conversion</a:t>
            </a:r>
          </a:p>
          <a:p>
            <a:pPr marL="0" indent="0" defTabSz="642937">
              <a:lnSpc>
                <a:spcPts val="11400"/>
              </a:lnSpc>
              <a:spcBef>
                <a:spcPts val="0"/>
              </a:spcBef>
              <a:buSzTx/>
              <a:buNone/>
              <a:defRPr sz="4400">
                <a:latin typeface="Gotham Light"/>
                <a:ea typeface="Gotham Light"/>
                <a:cs typeface="Gotham Light"/>
                <a:sym typeface="Gotham Light"/>
              </a:defRPr>
            </a:pPr>
            <a:r>
              <a:t>3.  What realization did you come to that finally motivated you to follow Christ?</a:t>
            </a:r>
          </a:p>
        </p:txBody>
      </p:sp>
      <p:sp>
        <p:nvSpPr>
          <p:cNvPr id="105" name="Callout"/>
          <p:cNvSpPr/>
          <p:nvPr/>
        </p:nvSpPr>
        <p:spPr>
          <a:xfrm>
            <a:off x="4507309" y="2495182"/>
            <a:ext cx="13636626" cy="5640389"/>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lnTo>
                  <a:pt x="644" y="4886"/>
                </a:lnTo>
                <a:lnTo>
                  <a:pt x="644" y="20609"/>
                </a:lnTo>
                <a:cubicBezTo>
                  <a:pt x="644" y="21156"/>
                  <a:pt x="827" y="21600"/>
                  <a:pt x="1054" y="21600"/>
                </a:cubicBezTo>
                <a:lnTo>
                  <a:pt x="21191" y="21600"/>
                </a:lnTo>
                <a:cubicBezTo>
                  <a:pt x="21417" y="21600"/>
                  <a:pt x="21600" y="21156"/>
                  <a:pt x="21600" y="20609"/>
                </a:cubicBezTo>
                <a:lnTo>
                  <a:pt x="21600" y="2632"/>
                </a:lnTo>
                <a:cubicBezTo>
                  <a:pt x="21600" y="2086"/>
                  <a:pt x="21417" y="1643"/>
                  <a:pt x="21191" y="1643"/>
                </a:cubicBezTo>
                <a:lnTo>
                  <a:pt x="1913" y="1643"/>
                </a:lnTo>
                <a:lnTo>
                  <a:pt x="0" y="0"/>
                </a:lnTo>
                <a:close/>
              </a:path>
            </a:pathLst>
          </a:custGeom>
          <a:solidFill>
            <a:srgbClr val="FFFFFF"/>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106" name="I had tried boyfriends, getting good grades, and being involved in school activities.  But I realized that the minister was right.  They were not giving me the security I needed—only God could do that."/>
          <p:cNvSpPr txBox="1"/>
          <p:nvPr/>
        </p:nvSpPr>
        <p:spPr>
          <a:xfrm>
            <a:off x="5955219" y="3306642"/>
            <a:ext cx="11369510" cy="4587876"/>
          </a:xfrm>
          <a:prstGeom prst="rect">
            <a:avLst/>
          </a:prstGeom>
          <a:ln w="12700">
            <a:miter lim="400000"/>
          </a:ln>
          <a:extLst>
            <a:ext uri="{C572A759-6A51-4108-AA02-DFA0A04FC94B}">
              <ma14:wrappingTextBoxFlag xmlns:ma14="http://schemas.microsoft.com/office/mac/drawingml/2011/main" val="1"/>
            </a:ext>
          </a:extLst>
        </p:spPr>
        <p:txBody>
          <a:bodyPr lIns="71437" tIns="71437" rIns="71437" bIns="71437" anchor="ctr">
            <a:spAutoFit/>
          </a:bodyPr>
          <a:lstStyle>
            <a:lvl1pPr algn="l" defTabSz="642937">
              <a:lnSpc>
                <a:spcPts val="9900"/>
              </a:lnSpc>
              <a:defRPr i="1" sz="5000">
                <a:solidFill>
                  <a:srgbClr val="000000"/>
                </a:solidFill>
                <a:latin typeface="Gotham Extra Light"/>
                <a:ea typeface="Gotham Extra Light"/>
                <a:cs typeface="Gotham Extra Light"/>
                <a:sym typeface="Gotham Extra Light"/>
              </a:defRPr>
            </a:lvl1pPr>
          </a:lstStyle>
          <a:p>
            <a:pPr/>
            <a:r>
              <a:t>I had tried boyfriends, getting good grades, and being involved in school activities.  But I realized that the minister was right.  They were not giving me the security I needed—only God could do that.</a:t>
            </a:r>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08" name="My story"/>
          <p:cNvSpPr txBox="1"/>
          <p:nvPr>
            <p:ph type="title"/>
          </p:nvPr>
        </p:nvSpPr>
        <p:spPr>
          <a:prstGeom prst="rect">
            <a:avLst/>
          </a:prstGeom>
        </p:spPr>
        <p:txBody>
          <a:bodyPr/>
          <a:lstStyle/>
          <a:p>
            <a:pPr/>
            <a:r>
              <a:t>My story</a:t>
            </a:r>
          </a:p>
        </p:txBody>
      </p:sp>
      <p:sp>
        <p:nvSpPr>
          <p:cNvPr id="109" name="Conversion…"/>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Conversion</a:t>
            </a:r>
          </a:p>
          <a:p>
            <a:pPr marL="0" indent="0" defTabSz="642937">
              <a:lnSpc>
                <a:spcPts val="11400"/>
              </a:lnSpc>
              <a:spcBef>
                <a:spcPts val="0"/>
              </a:spcBef>
              <a:buSzTx/>
              <a:buNone/>
              <a:defRPr sz="4400">
                <a:latin typeface="Gotham Light"/>
                <a:ea typeface="Gotham Light"/>
                <a:cs typeface="Gotham Light"/>
                <a:sym typeface="Gotham Light"/>
              </a:defRPr>
            </a:pPr>
            <a:r>
              <a:t>4.  Specifically, what did you do when you chose to follow Christ?</a:t>
            </a:r>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11" name="My story"/>
          <p:cNvSpPr txBox="1"/>
          <p:nvPr>
            <p:ph type="title"/>
          </p:nvPr>
        </p:nvSpPr>
        <p:spPr>
          <a:prstGeom prst="rect">
            <a:avLst/>
          </a:prstGeom>
        </p:spPr>
        <p:txBody>
          <a:bodyPr/>
          <a:lstStyle/>
          <a:p>
            <a:pPr/>
            <a:r>
              <a:t>My story</a:t>
            </a:r>
          </a:p>
        </p:txBody>
      </p:sp>
      <p:sp>
        <p:nvSpPr>
          <p:cNvPr id="112" name="Conversion…"/>
          <p:cNvSpPr txBox="1"/>
          <p:nvPr>
            <p:ph type="body" sz="quarter" idx="1"/>
          </p:nvPr>
        </p:nvSpPr>
        <p:spPr>
          <a:xfrm>
            <a:off x="1301287" y="9011560"/>
            <a:ext cx="15087218" cy="3196689"/>
          </a:xfrm>
          <a:prstGeom prst="rect">
            <a:avLst/>
          </a:prstGeom>
        </p:spPr>
        <p:txBody>
          <a:bodyPr/>
          <a:lstStyle/>
          <a:p>
            <a:pPr marL="0" indent="0" defTabSz="642937">
              <a:lnSpc>
                <a:spcPts val="11400"/>
              </a:lnSpc>
              <a:spcBef>
                <a:spcPts val="0"/>
              </a:spcBef>
              <a:buSzTx/>
              <a:buNone/>
              <a:defRPr sz="4400">
                <a:latin typeface="Gotham Light"/>
                <a:ea typeface="Gotham Light"/>
                <a:cs typeface="Gotham Light"/>
                <a:sym typeface="Gotham Light"/>
              </a:defRPr>
            </a:pPr>
            <a:r>
              <a:t>Conversion</a:t>
            </a:r>
          </a:p>
          <a:p>
            <a:pPr marL="0" indent="0" defTabSz="642937">
              <a:lnSpc>
                <a:spcPts val="11400"/>
              </a:lnSpc>
              <a:spcBef>
                <a:spcPts val="0"/>
              </a:spcBef>
              <a:buSzTx/>
              <a:buNone/>
              <a:defRPr sz="4400">
                <a:latin typeface="Gotham Light"/>
                <a:ea typeface="Gotham Light"/>
                <a:cs typeface="Gotham Light"/>
                <a:sym typeface="Gotham Light"/>
              </a:defRPr>
            </a:pPr>
            <a:r>
              <a:t>4.  Specifically, what did you do when you chose to follow Christ?</a:t>
            </a:r>
          </a:p>
        </p:txBody>
      </p:sp>
      <p:sp>
        <p:nvSpPr>
          <p:cNvPr id="113" name="Callout"/>
          <p:cNvSpPr/>
          <p:nvPr/>
        </p:nvSpPr>
        <p:spPr>
          <a:xfrm>
            <a:off x="4507309" y="2495182"/>
            <a:ext cx="13636626" cy="5640389"/>
          </a:xfrm>
          <a:custGeom>
            <a:avLst/>
            <a:gdLst/>
            <a:ahLst/>
            <a:cxnLst>
              <a:cxn ang="0">
                <a:pos x="wd2" y="hd2"/>
              </a:cxn>
              <a:cxn ang="5400000">
                <a:pos x="wd2" y="hd2"/>
              </a:cxn>
              <a:cxn ang="10800000">
                <a:pos x="wd2" y="hd2"/>
              </a:cxn>
              <a:cxn ang="16200000">
                <a:pos x="wd2" y="hd2"/>
              </a:cxn>
            </a:cxnLst>
            <a:rect l="0" t="0" r="r" b="b"/>
            <a:pathLst>
              <a:path w="21600" h="21600" fill="norm" stroke="1" extrusionOk="0">
                <a:moveTo>
                  <a:pt x="0" y="0"/>
                </a:moveTo>
                <a:lnTo>
                  <a:pt x="644" y="4886"/>
                </a:lnTo>
                <a:lnTo>
                  <a:pt x="644" y="20609"/>
                </a:lnTo>
                <a:cubicBezTo>
                  <a:pt x="644" y="21156"/>
                  <a:pt x="827" y="21600"/>
                  <a:pt x="1054" y="21600"/>
                </a:cubicBezTo>
                <a:lnTo>
                  <a:pt x="21191" y="21600"/>
                </a:lnTo>
                <a:cubicBezTo>
                  <a:pt x="21417" y="21600"/>
                  <a:pt x="21600" y="21156"/>
                  <a:pt x="21600" y="20609"/>
                </a:cubicBezTo>
                <a:lnTo>
                  <a:pt x="21600" y="2632"/>
                </a:lnTo>
                <a:cubicBezTo>
                  <a:pt x="21600" y="2086"/>
                  <a:pt x="21417" y="1643"/>
                  <a:pt x="21191" y="1643"/>
                </a:cubicBezTo>
                <a:lnTo>
                  <a:pt x="1913" y="1643"/>
                </a:lnTo>
                <a:lnTo>
                  <a:pt x="0" y="0"/>
                </a:lnTo>
                <a:close/>
              </a:path>
            </a:pathLst>
          </a:custGeom>
          <a:solidFill>
            <a:srgbClr val="FFFFFF"/>
          </a:solidFill>
          <a:ln w="12700">
            <a:miter lim="400000"/>
          </a:ln>
        </p:spPr>
        <p:txBody>
          <a:bodyPr lIns="50800" tIns="50800" rIns="50800" bIns="50800" anchor="ctr"/>
          <a:lstStyle/>
          <a:p>
            <a:pPr defTabSz="825500">
              <a:defRPr sz="3200">
                <a:solidFill>
                  <a:srgbClr val="FFFFFF"/>
                </a:solidFill>
                <a:latin typeface="Helvetica Neue Medium"/>
                <a:ea typeface="Helvetica Neue Medium"/>
                <a:cs typeface="Helvetica Neue Medium"/>
                <a:sym typeface="Helvetica Neue Medium"/>
              </a:defRPr>
            </a:pPr>
          </a:p>
        </p:txBody>
      </p:sp>
      <p:sp>
        <p:nvSpPr>
          <p:cNvPr id="114" name="I prayed and asked Christ to forgive me for all the wrong things that I had done.  Then I asked Him to come into my life to lead me and give me that security I had been looking for."/>
          <p:cNvSpPr txBox="1"/>
          <p:nvPr/>
        </p:nvSpPr>
        <p:spPr>
          <a:xfrm>
            <a:off x="5955219" y="3687642"/>
            <a:ext cx="11489442" cy="3825876"/>
          </a:xfrm>
          <a:prstGeom prst="rect">
            <a:avLst/>
          </a:prstGeom>
          <a:ln w="12700">
            <a:miter lim="400000"/>
          </a:ln>
          <a:extLst>
            <a:ext uri="{C572A759-6A51-4108-AA02-DFA0A04FC94B}">
              <ma14:wrappingTextBoxFlag xmlns:ma14="http://schemas.microsoft.com/office/mac/drawingml/2011/main" val="1"/>
            </a:ext>
          </a:extLst>
        </p:spPr>
        <p:txBody>
          <a:bodyPr lIns="71437" tIns="71437" rIns="71437" bIns="71437" anchor="ctr">
            <a:spAutoFit/>
          </a:bodyPr>
          <a:lstStyle>
            <a:lvl1pPr algn="l" defTabSz="642937">
              <a:lnSpc>
                <a:spcPts val="9900"/>
              </a:lnSpc>
              <a:defRPr i="1" sz="5000">
                <a:solidFill>
                  <a:srgbClr val="000000"/>
                </a:solidFill>
                <a:latin typeface="Gotham Extra Light"/>
                <a:ea typeface="Gotham Extra Light"/>
                <a:cs typeface="Gotham Extra Light"/>
                <a:sym typeface="Gotham Extra Light"/>
              </a:defRPr>
            </a:lvl1pPr>
          </a:lstStyle>
          <a:p>
            <a:pPr/>
            <a:r>
              <a:t>I prayed and asked Christ to forgive me for all the wrong things that I had done.  Then I asked Him to come into my life to lead me and give me that security I had been looking for.</a:t>
            </a:r>
          </a:p>
        </p:txBody>
      </p:sp>
    </p:spTree>
  </p:cSld>
  <p:clrMapOvr>
    <a:masterClrMapping/>
  </p:clrMapOvr>
  <mc:AlternateContent xmlns:mc="http://schemas.openxmlformats.org/markup-compatibility/2006">
    <mc:Choice xmlns:p14="http://schemas.microsoft.com/office/powerpoint/2010/main" Requires="p14">
      <p:transition spd="fast" advClick="1" p14:dur="500">
        <p:fade/>
      </p:transition>
    </mc:Choice>
    <mc:Fallback>
      <p:transition spd="fast">
        <p:fade/>
      </p:transition>
    </mc:Fallback>
  </mc:AlternateContent>
</p:sld>
</file>

<file path=ppt/theme/theme1.xml><?xml version="1.0" encoding="utf-8"?>
<a:theme xmlns:a="http://schemas.openxmlformats.org/drawingml/2006/main" xmlns:r="http://schemas.openxmlformats.org/officeDocument/2006/relationships" name="30_BasicColor">
  <a:themeElements>
    <a:clrScheme name="30_BasicColor">
      <a:dk1>
        <a:srgbClr val="5E5E5E"/>
      </a:dk1>
      <a:lt1>
        <a:srgbClr val="003462"/>
      </a:lt1>
      <a:dk2>
        <a:srgbClr val="5E5E5E"/>
      </a:dk2>
      <a:lt2>
        <a:srgbClr val="D5D5D5"/>
      </a:lt2>
      <a:accent1>
        <a:srgbClr val="00A2FF"/>
      </a:accent1>
      <a:accent2>
        <a:srgbClr val="16E7CF"/>
      </a:accent2>
      <a:accent3>
        <a:srgbClr val="61D836"/>
      </a:accent3>
      <a:accent4>
        <a:srgbClr val="FFD932"/>
      </a:accent4>
      <a:accent5>
        <a:srgbClr val="FF644E"/>
      </a:accent5>
      <a:accent6>
        <a:srgbClr val="FF42A1"/>
      </a:accent6>
      <a:hlink>
        <a:srgbClr val="0000FF"/>
      </a:hlink>
      <a:folHlink>
        <a:srgbClr val="FF00FF"/>
      </a:folHlink>
    </a:clrScheme>
    <a:fontScheme name="30_BasicColor">
      <a:majorFont>
        <a:latin typeface="Helvetica Neue"/>
        <a:ea typeface="Helvetica Neue"/>
        <a:cs typeface="Helvetica Neue"/>
      </a:majorFont>
      <a:minorFont>
        <a:latin typeface="Helvetica Neue"/>
        <a:ea typeface="Helvetica Neue"/>
        <a:cs typeface="Helvetica Neue"/>
      </a:minorFont>
    </a:fontScheme>
    <a:fmtScheme name="30_BasicCol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000000"/>
        </a:solid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825500" rtl="0" fontAlgn="auto" latinLnBrk="0" hangingPunct="0">
          <a:lnSpc>
            <a:spcPct val="100000"/>
          </a:lnSpc>
          <a:spcBef>
            <a:spcPts val="0"/>
          </a:spcBef>
          <a:spcAft>
            <a:spcPts val="0"/>
          </a:spcAft>
          <a:buClrTx/>
          <a:buSzTx/>
          <a:buFontTx/>
          <a:buNone/>
          <a:tabLst/>
          <a:defRPr b="0" baseline="0" cap="none" i="0" spc="0" strike="noStrike" sz="3200" u="none" kumimoji="0" normalizeH="0">
            <a:ln>
              <a:noFill/>
            </a:ln>
            <a:solidFill>
              <a:srgbClr val="FFFFFF"/>
            </a:solidFill>
            <a:effectLst/>
            <a:uFillTx/>
            <a:latin typeface="Helvetica Neue Medium"/>
            <a:ea typeface="Helvetica Neue Medium"/>
            <a:cs typeface="Helvetica Neue Medium"/>
            <a:sym typeface="Helvetica Neue Medium"/>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spDef>
    <a:lnDef>
      <a:spPr>
        <a:noFill/>
        <a:ln w="25400" cap="flat">
          <a:solidFill>
            <a:srgbClr val="000000"/>
          </a:solidFill>
          <a:prstDash val="solid"/>
          <a:miter lim="400000"/>
        </a:ln>
        <a:effectLst/>
        <a:sp3d/>
      </a:spPr>
      <a:bodyPr rot="0" spcFirstLastPara="1" vertOverflow="overflow" horzOverflow="overflow" vert="horz" wrap="square" lIns="91439" tIns="45719" rIns="91439" bIns="45719" numCol="1" spcCol="38100" rtlCol="0" anchor="t" upright="0">
        <a:noAutofit/>
      </a:bodyPr>
      <a:ls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lnDef>
    <a:txDef>
      <a:spPr>
        <a:no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txDef>
  </a:objectDefaults>
</a:theme>
</file>

<file path=ppt/theme/theme2.xml><?xml version="1.0" encoding="utf-8"?>
<a:theme xmlns:a="http://schemas.openxmlformats.org/drawingml/2006/main" xmlns:r="http://schemas.openxmlformats.org/officeDocument/2006/relationships" name="30_BasicColor">
  <a:themeElements>
    <a:clrScheme name="30_BasicColor">
      <a:dk1>
        <a:srgbClr val="000000"/>
      </a:dk1>
      <a:lt1>
        <a:srgbClr val="FFFFFF"/>
      </a:lt1>
      <a:dk2>
        <a:srgbClr val="5E5E5E"/>
      </a:dk2>
      <a:lt2>
        <a:srgbClr val="D5D5D5"/>
      </a:lt2>
      <a:accent1>
        <a:srgbClr val="00A2FF"/>
      </a:accent1>
      <a:accent2>
        <a:srgbClr val="16E7CF"/>
      </a:accent2>
      <a:accent3>
        <a:srgbClr val="61D836"/>
      </a:accent3>
      <a:accent4>
        <a:srgbClr val="FFD932"/>
      </a:accent4>
      <a:accent5>
        <a:srgbClr val="FF644E"/>
      </a:accent5>
      <a:accent6>
        <a:srgbClr val="FF42A1"/>
      </a:accent6>
      <a:hlink>
        <a:srgbClr val="0000FF"/>
      </a:hlink>
      <a:folHlink>
        <a:srgbClr val="FF00FF"/>
      </a:folHlink>
    </a:clrScheme>
    <a:fontScheme name="30_BasicColor">
      <a:majorFont>
        <a:latin typeface="Helvetica Neue"/>
        <a:ea typeface="Helvetica Neue"/>
        <a:cs typeface="Helvetica Neue"/>
      </a:majorFont>
      <a:minorFont>
        <a:latin typeface="Helvetica Neue"/>
        <a:ea typeface="Helvetica Neue"/>
        <a:cs typeface="Helvetica Neue"/>
      </a:minorFont>
    </a:fontScheme>
    <a:fmtScheme name="30_BasicCol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000000"/>
        </a:solid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825500" rtl="0" fontAlgn="auto" latinLnBrk="0" hangingPunct="0">
          <a:lnSpc>
            <a:spcPct val="100000"/>
          </a:lnSpc>
          <a:spcBef>
            <a:spcPts val="0"/>
          </a:spcBef>
          <a:spcAft>
            <a:spcPts val="0"/>
          </a:spcAft>
          <a:buClrTx/>
          <a:buSzTx/>
          <a:buFontTx/>
          <a:buNone/>
          <a:tabLst/>
          <a:defRPr b="0" baseline="0" cap="none" i="0" spc="0" strike="noStrike" sz="3200" u="none" kumimoji="0" normalizeH="0">
            <a:ln>
              <a:noFill/>
            </a:ln>
            <a:solidFill>
              <a:srgbClr val="FFFFFF"/>
            </a:solidFill>
            <a:effectLst/>
            <a:uFillTx/>
            <a:latin typeface="Helvetica Neue Medium"/>
            <a:ea typeface="Helvetica Neue Medium"/>
            <a:cs typeface="Helvetica Neue Medium"/>
            <a:sym typeface="Helvetica Neue Medium"/>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spDef>
    <a:lnDef>
      <a:spPr>
        <a:noFill/>
        <a:ln w="25400" cap="flat">
          <a:solidFill>
            <a:srgbClr val="000000"/>
          </a:solidFill>
          <a:prstDash val="solid"/>
          <a:miter lim="400000"/>
        </a:ln>
        <a:effectLst/>
        <a:sp3d/>
      </a:spPr>
      <a:bodyPr rot="0" spcFirstLastPara="1" vertOverflow="overflow" horzOverflow="overflow" vert="horz" wrap="square" lIns="91439" tIns="45719" rIns="91439" bIns="45719" numCol="1" spcCol="38100" rtlCol="0" anchor="t" upright="0">
        <a:noAutofit/>
      </a:bodyPr>
      <a:ls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lnDef>
    <a:txDef>
      <a:spPr>
        <a:no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txDef>
  </a:objectDefaults>
</a:theme>
</file>

<file path=docProps/app.xml><?xml version="1.0" encoding="utf-8"?>
<Properties xmlns="http://schemas.openxmlformats.org/officeDocument/2006/extended-properties" xmlns:vt="http://schemas.openxmlformats.org/officeDocument/2006/docPropsVTypes"/>
</file>

<file path=docProps/core.xml><?xml version="1.0" encoding="utf-8"?>
<cp:coreProperties xmlns:cp="http://schemas.openxmlformats.org/package/2006/metadata/core-properties" xmlns:dc="http://purl.org/dc/elements/1.1/" xmlns:dcterms="http://purl.org/dc/terms/" xmlns:xsi="http://www.w3.org/2001/XMLSchema-instance"/>
</file>